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Liquid Volumes &amp;  </a:t>
            </a:r>
            <a:r>
              <a:rPr lang="en-CA" dirty="0" smtClean="0"/>
              <a:t>Density </a:t>
            </a:r>
            <a:r>
              <a:rPr lang="en-CA" dirty="0"/>
              <a:t>– Feb </a:t>
            </a:r>
            <a:r>
              <a:rPr lang="en-CA" dirty="0" smtClean="0"/>
              <a:t>25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(Science Boot Camp Day </a:t>
            </a:r>
            <a:r>
              <a:rPr lang="en-CA" sz="3600" dirty="0" smtClean="0"/>
              <a:t>11)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Measuring Liquid Volume</a:t>
            </a:r>
            <a:endParaRPr lang="en-CA" dirty="0" smtClean="0"/>
          </a:p>
          <a:p>
            <a:pPr lvl="2"/>
            <a:r>
              <a:rPr lang="en-CA" dirty="0" smtClean="0"/>
              <a:t>Presentation: </a:t>
            </a:r>
            <a:r>
              <a:rPr lang="en-CA" dirty="0" smtClean="0"/>
              <a:t>Density – Measuring Liquids</a:t>
            </a:r>
            <a:endParaRPr lang="en-CA" dirty="0" smtClean="0"/>
          </a:p>
          <a:p>
            <a:pPr lvl="1"/>
            <a:r>
              <a:rPr lang="en-CA" dirty="0"/>
              <a:t>Density Gizmo</a:t>
            </a:r>
          </a:p>
          <a:p>
            <a:pPr lvl="2"/>
            <a:r>
              <a:rPr lang="en-CA" dirty="0"/>
              <a:t>Worksheet: Gizmo Density Lab Investigation</a:t>
            </a:r>
          </a:p>
          <a:p>
            <a:pPr lvl="2"/>
            <a:r>
              <a:rPr lang="en-CA" dirty="0" smtClean="0"/>
              <a:t>Complete By End Of Period</a:t>
            </a:r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err="1" smtClean="0"/>
              <a:t>T.b.d</a:t>
            </a:r>
            <a:r>
              <a:rPr lang="en-CA" smtClean="0"/>
              <a:t>.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Liquid Volumes &amp;  Density – Feb 25 (Science Boot Camp Day 11)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25</cp:revision>
  <dcterms:created xsi:type="dcterms:W3CDTF">2020-01-30T18:19:50Z</dcterms:created>
  <dcterms:modified xsi:type="dcterms:W3CDTF">2020-02-25T17:20:38Z</dcterms:modified>
</cp:coreProperties>
</file>