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Measuring Density Activity </a:t>
            </a:r>
            <a:r>
              <a:rPr lang="en-CA" dirty="0"/>
              <a:t>– Feb </a:t>
            </a:r>
            <a:r>
              <a:rPr lang="en-CA" dirty="0" smtClean="0"/>
              <a:t>26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/>
              <a:t>(Science Boot Camp Day </a:t>
            </a:r>
            <a:r>
              <a:rPr lang="en-CA" sz="3600" dirty="0" smtClean="0"/>
              <a:t>12)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 smtClean="0"/>
              <a:t>Measuring </a:t>
            </a:r>
            <a:r>
              <a:rPr lang="en-CA" dirty="0" smtClean="0"/>
              <a:t>Density Activity</a:t>
            </a:r>
            <a:endParaRPr lang="en-CA" dirty="0" smtClean="0"/>
          </a:p>
          <a:p>
            <a:pPr lvl="2"/>
            <a:r>
              <a:rPr lang="en-CA" dirty="0" smtClean="0"/>
              <a:t>Presentation: Density – Measuring Liquids</a:t>
            </a:r>
          </a:p>
          <a:p>
            <a:pPr lvl="1"/>
            <a:r>
              <a:rPr lang="en-CA" dirty="0" smtClean="0"/>
              <a:t>Past Work</a:t>
            </a:r>
            <a:endParaRPr lang="en-CA" dirty="0"/>
          </a:p>
          <a:p>
            <a:pPr lvl="2"/>
            <a:r>
              <a:rPr lang="en-CA" dirty="0"/>
              <a:t>Worksheet: Gizmo Density Lab Investigation</a:t>
            </a:r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 err="1" smtClean="0"/>
              <a:t>T.b.d</a:t>
            </a:r>
            <a:r>
              <a:rPr lang="en-CA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Measuring Density Activity – Feb 26 (Science Boot Camp Day 12)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26</cp:revision>
  <dcterms:created xsi:type="dcterms:W3CDTF">2020-01-30T18:19:50Z</dcterms:created>
  <dcterms:modified xsi:type="dcterms:W3CDTF">2020-02-25T17:35:37Z</dcterms:modified>
</cp:coreProperties>
</file>