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73" r:id="rId5"/>
    <p:sldId id="271" r:id="rId6"/>
    <p:sldId id="260" r:id="rId7"/>
    <p:sldId id="261" r:id="rId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22/03/2019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22/03/2019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22/03/2019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22/03/2019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22/03/2019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22/03/2019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22/03/2019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22/03/2019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22/03/2019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22/03/2019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B203-2386-47B5-B3C5-BD480643EF05}" type="datetimeFigureOut">
              <a:rPr lang="en-CA" smtClean="0"/>
              <a:pPr/>
              <a:t>22/03/2019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0B203-2386-47B5-B3C5-BD480643EF05}" type="datetimeFigureOut">
              <a:rPr lang="en-CA" smtClean="0"/>
              <a:pPr/>
              <a:t>22/03/2019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9126-8575-40E5-8668-511B5B9A94C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Physical &amp; Chemical Properties</a:t>
            </a:r>
            <a:br>
              <a:rPr lang="en-CA" dirty="0" smtClean="0"/>
            </a:br>
            <a:endParaRPr lang="en-CA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What ‘s the </a:t>
            </a:r>
            <a:r>
              <a:rPr lang="en-CA" i="1" dirty="0" smtClean="0"/>
              <a:t>matter</a:t>
            </a:r>
            <a:r>
              <a:rPr lang="en-CA" dirty="0" smtClean="0"/>
              <a:t> with you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Properties of matter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Property</a:t>
            </a:r>
            <a:r>
              <a:rPr lang="en-CA" dirty="0" smtClean="0"/>
              <a:t>: is a feature of a substance such as it’s ___________, _________  or _________</a:t>
            </a:r>
          </a:p>
          <a:p>
            <a:pPr lvl="1"/>
            <a:r>
              <a:rPr lang="en-CA" dirty="0" smtClean="0"/>
              <a:t>Grouped into 2 categories: </a:t>
            </a:r>
            <a:r>
              <a:rPr lang="en-CA" i="1" dirty="0" smtClean="0"/>
              <a:t>chemical and physical</a:t>
            </a:r>
            <a:endParaRPr lang="en-CA" i="1" dirty="0"/>
          </a:p>
        </p:txBody>
      </p:sp>
      <p:pic>
        <p:nvPicPr>
          <p:cNvPr id="6146" name="Picture 2" descr="http://chemicalperiodicity.pbworks.com/f/1325428718/physical%20properti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645024"/>
            <a:ext cx="4608512" cy="28724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n-CA" dirty="0" smtClean="0"/>
              <a:t>Physical property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927273"/>
              </p:ext>
            </p:extLst>
          </p:nvPr>
        </p:nvGraphicFramePr>
        <p:xfrm>
          <a:off x="179512" y="1700808"/>
          <a:ext cx="5400600" cy="486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8637"/>
                <a:gridCol w="3741963"/>
              </a:tblGrid>
              <a:tr h="504056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Colour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r>
                        <a:rPr lang="en-CA" sz="2000" dirty="0" smtClean="0"/>
                        <a:t>, </a:t>
                      </a: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blue,</a:t>
                      </a:r>
                      <a:r>
                        <a:rPr lang="en-CA" sz="2000" dirty="0" smtClean="0"/>
                        <a:t> </a:t>
                      </a:r>
                      <a:r>
                        <a:rPr lang="en-CA" sz="2000" dirty="0" smtClean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State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Ductility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Malleability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Boiling point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Melting point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Freezing point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conductivity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Solubility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Crystal form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Density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Viscosity 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CA" dirty="0" smtClean="0"/>
              <a:t>Use your senses to describe it</a:t>
            </a:r>
            <a:endParaRPr lang="en-CA" dirty="0"/>
          </a:p>
        </p:txBody>
      </p:sp>
      <p:pic>
        <p:nvPicPr>
          <p:cNvPr id="5122" name="Picture 2" descr="http://www.survivalmagazine.org/survival-blog/wp-content/uploads/2014/02/Boiling-Wa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628800"/>
            <a:ext cx="2401431" cy="144016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flipV="1">
            <a:off x="5580112" y="3068960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http://www.empireiceco.com/portals/2/Ice-Cub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789040"/>
            <a:ext cx="2229527" cy="1620045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5580112" y="4437112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96" y="320224"/>
            <a:ext cx="4114800" cy="1143000"/>
          </a:xfrm>
        </p:spPr>
        <p:txBody>
          <a:bodyPr/>
          <a:lstStyle/>
          <a:p>
            <a:r>
              <a:rPr lang="en-CA" dirty="0" smtClean="0"/>
              <a:t>Describe wate</a:t>
            </a:r>
            <a:r>
              <a:rPr lang="en-CA" dirty="0"/>
              <a:t>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3007"/>
            <a:ext cx="4499992" cy="3374994"/>
          </a:xfrm>
        </p:spPr>
      </p:pic>
      <p:sp>
        <p:nvSpPr>
          <p:cNvPr id="6" name="Rectangle 5"/>
          <p:cNvSpPr/>
          <p:nvPr/>
        </p:nvSpPr>
        <p:spPr>
          <a:xfrm>
            <a:off x="3491880" y="6597352"/>
            <a:ext cx="1080120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83968" y="1124744"/>
            <a:ext cx="457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Uses your senses to describe it</a:t>
            </a:r>
          </a:p>
          <a:p>
            <a:endParaRPr lang="en-CA" sz="2000" dirty="0"/>
          </a:p>
          <a:p>
            <a:r>
              <a:rPr lang="en-CA" sz="2000" dirty="0" smtClean="0"/>
              <a:t>Colour</a:t>
            </a:r>
          </a:p>
          <a:p>
            <a:r>
              <a:rPr lang="en-CA" sz="2000" dirty="0"/>
              <a:t>	</a:t>
            </a:r>
            <a:r>
              <a:rPr lang="en-CA" sz="2000" dirty="0" smtClean="0">
                <a:solidFill>
                  <a:srgbClr val="FF0000"/>
                </a:solidFill>
              </a:rPr>
              <a:t>____________</a:t>
            </a:r>
            <a:endParaRPr lang="en-CA" sz="2000" dirty="0">
              <a:solidFill>
                <a:srgbClr val="FF0000"/>
              </a:solidFill>
            </a:endParaRPr>
          </a:p>
          <a:p>
            <a:r>
              <a:rPr lang="en-CA" sz="2000" dirty="0" smtClean="0"/>
              <a:t>State </a:t>
            </a:r>
            <a:r>
              <a:rPr lang="en-CA" sz="2000" dirty="0"/>
              <a:t>(solid, liquid gas</a:t>
            </a:r>
            <a:r>
              <a:rPr lang="en-CA" sz="2000" dirty="0" smtClean="0"/>
              <a:t>)</a:t>
            </a:r>
          </a:p>
          <a:p>
            <a:r>
              <a:rPr lang="en-CA" sz="2000" dirty="0"/>
              <a:t>	</a:t>
            </a:r>
            <a:r>
              <a:rPr lang="en-CA" sz="2000" dirty="0" smtClean="0">
                <a:solidFill>
                  <a:srgbClr val="FF0000"/>
                </a:solidFill>
              </a:rPr>
              <a:t>____________</a:t>
            </a:r>
            <a:endParaRPr lang="en-CA" sz="2000" dirty="0">
              <a:solidFill>
                <a:srgbClr val="FF0000"/>
              </a:solidFill>
            </a:endParaRPr>
          </a:p>
          <a:p>
            <a:r>
              <a:rPr lang="en-CA" sz="2000" dirty="0"/>
              <a:t>Ductility (made into wire</a:t>
            </a:r>
            <a:r>
              <a:rPr lang="en-CA" sz="2000" dirty="0" smtClean="0"/>
              <a:t>)</a:t>
            </a:r>
          </a:p>
          <a:p>
            <a:r>
              <a:rPr lang="en-CA" sz="2000" dirty="0"/>
              <a:t>	</a:t>
            </a:r>
            <a:r>
              <a:rPr lang="en-CA" sz="2000" dirty="0">
                <a:solidFill>
                  <a:srgbClr val="FF0000"/>
                </a:solidFill>
              </a:rPr>
              <a:t> ____________</a:t>
            </a:r>
          </a:p>
          <a:p>
            <a:r>
              <a:rPr lang="en-CA" sz="2000" dirty="0"/>
              <a:t>Malleability (bendable</a:t>
            </a:r>
            <a:r>
              <a:rPr lang="en-CA" sz="2000" dirty="0" smtClean="0"/>
              <a:t>)</a:t>
            </a:r>
          </a:p>
          <a:p>
            <a:r>
              <a:rPr lang="en-CA" sz="2000" dirty="0"/>
              <a:t>	</a:t>
            </a:r>
            <a:r>
              <a:rPr lang="en-CA" sz="2000" dirty="0">
                <a:solidFill>
                  <a:srgbClr val="FF0000"/>
                </a:solidFill>
              </a:rPr>
              <a:t> ____________</a:t>
            </a:r>
          </a:p>
          <a:p>
            <a:r>
              <a:rPr lang="en-CA" sz="2000" dirty="0"/>
              <a:t>Boiling </a:t>
            </a:r>
            <a:r>
              <a:rPr lang="en-CA" sz="2000" dirty="0" smtClean="0"/>
              <a:t>point</a:t>
            </a:r>
          </a:p>
          <a:p>
            <a:r>
              <a:rPr lang="en-CA" sz="2000" dirty="0"/>
              <a:t>	</a:t>
            </a:r>
            <a:r>
              <a:rPr lang="en-CA" sz="2000" dirty="0">
                <a:solidFill>
                  <a:srgbClr val="FF0000"/>
                </a:solidFill>
              </a:rPr>
              <a:t> ____________</a:t>
            </a:r>
          </a:p>
          <a:p>
            <a:r>
              <a:rPr lang="en-CA" sz="2000" dirty="0"/>
              <a:t>Melting </a:t>
            </a:r>
            <a:r>
              <a:rPr lang="en-CA" sz="2000" dirty="0" smtClean="0"/>
              <a:t>point</a:t>
            </a:r>
          </a:p>
          <a:p>
            <a:r>
              <a:rPr lang="en-CA" sz="2000" dirty="0" smtClean="0"/>
              <a:t>	</a:t>
            </a:r>
            <a:r>
              <a:rPr lang="en-CA" sz="2000" dirty="0">
                <a:solidFill>
                  <a:srgbClr val="FF0000"/>
                </a:solidFill>
              </a:rPr>
              <a:t> ____________</a:t>
            </a:r>
          </a:p>
          <a:p>
            <a:r>
              <a:rPr lang="en-CA" sz="2000" dirty="0"/>
              <a:t>Freezing </a:t>
            </a:r>
            <a:r>
              <a:rPr lang="en-CA" sz="2000" dirty="0" smtClean="0"/>
              <a:t>point</a:t>
            </a:r>
          </a:p>
          <a:p>
            <a:r>
              <a:rPr lang="en-CA" sz="2000" dirty="0" smtClean="0"/>
              <a:t>	</a:t>
            </a:r>
            <a:r>
              <a:rPr lang="en-CA" sz="2000" dirty="0">
                <a:solidFill>
                  <a:srgbClr val="FF0000"/>
                </a:solidFill>
              </a:rPr>
              <a:t> ____________</a:t>
            </a:r>
          </a:p>
        </p:txBody>
      </p:sp>
    </p:spTree>
    <p:extLst>
      <p:ext uri="{BB962C8B-B14F-4D97-AF65-F5344CB8AC3E}">
        <p14:creationId xmlns:p14="http://schemas.microsoft.com/office/powerpoint/2010/main" val="17599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Chemical property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When it changes into something new</a:t>
            </a:r>
          </a:p>
          <a:p>
            <a:r>
              <a:rPr lang="en-CA" dirty="0" smtClean="0"/>
              <a:t>_________________________</a:t>
            </a:r>
            <a:endParaRPr lang="en-CA" dirty="0"/>
          </a:p>
          <a:p>
            <a:r>
              <a:rPr lang="en-CA" dirty="0"/>
              <a:t>_________________________</a:t>
            </a:r>
          </a:p>
          <a:p>
            <a:r>
              <a:rPr lang="en-CA" dirty="0"/>
              <a:t>_________________________</a:t>
            </a:r>
          </a:p>
          <a:p>
            <a:r>
              <a:rPr lang="en-CA" dirty="0"/>
              <a:t>_________________________</a:t>
            </a:r>
          </a:p>
          <a:p>
            <a:r>
              <a:rPr lang="en-CA" dirty="0"/>
              <a:t>_________________________</a:t>
            </a:r>
          </a:p>
          <a:p>
            <a:r>
              <a:rPr lang="en-CA" dirty="0"/>
              <a:t>_________________________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5660"/>
            <a:ext cx="3043039" cy="2279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Properties of matter summary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51233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b="1" dirty="0" smtClean="0"/>
                        <a:t>Physical 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b="1" dirty="0" smtClean="0"/>
                        <a:t>Chemical</a:t>
                      </a:r>
                      <a:endParaRPr lang="en-CA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Colour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State (solid liquid or gas)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Ductility (made into wire)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Malleability (bendable)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Boiling point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Melting point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Freezing point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Conductivity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Solubility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Crystal</a:t>
                      </a:r>
                      <a:r>
                        <a:rPr lang="en-CA" sz="2800" baseline="0" dirty="0" smtClean="0"/>
                        <a:t> form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Flash point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Reaction to water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dirty="0" smtClean="0"/>
                        <a:t>Reaction</a:t>
                      </a:r>
                      <a:r>
                        <a:rPr lang="en-CA" sz="2800" baseline="0" dirty="0" smtClean="0"/>
                        <a:t> to heating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2800" baseline="0" dirty="0" smtClean="0"/>
                        <a:t>Combustibility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2800" baseline="0" dirty="0" smtClean="0"/>
                        <a:t>Flammability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CA" sz="2800" baseline="0" dirty="0" smtClean="0"/>
                        <a:t>Toxicity </a:t>
                      </a:r>
                    </a:p>
                    <a:p>
                      <a:endParaRPr lang="en-CA" sz="2800" baseline="0" dirty="0" smtClean="0"/>
                    </a:p>
                    <a:p>
                      <a:r>
                        <a:rPr lang="en-CA" sz="2800" baseline="0" dirty="0" smtClean="0"/>
                        <a:t>* is a characteristic when one substance undergoes a chemical reaction</a:t>
                      </a:r>
                      <a:endParaRPr lang="en-CA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79208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Classify the following is a physical or chemical property</a:t>
            </a:r>
          </a:p>
          <a:p>
            <a:pPr marL="0" indent="0">
              <a:buNone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Water boiling at 100 degrees C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Gasoline burning when exposed to flame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Sugar dissolving in water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Diamonds cutting glass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Dying your hair green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560840" y="2996952"/>
            <a:ext cx="1331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C or P</a:t>
            </a:r>
          </a:p>
          <a:p>
            <a:r>
              <a:rPr lang="en-CA" sz="3600" dirty="0">
                <a:solidFill>
                  <a:srgbClr val="FF0000"/>
                </a:solidFill>
              </a:rPr>
              <a:t>C or P</a:t>
            </a:r>
          </a:p>
          <a:p>
            <a:r>
              <a:rPr lang="en-CA" sz="3600" dirty="0">
                <a:solidFill>
                  <a:srgbClr val="FF0000"/>
                </a:solidFill>
              </a:rPr>
              <a:t>C or P</a:t>
            </a:r>
          </a:p>
          <a:p>
            <a:r>
              <a:rPr lang="en-CA" sz="3600" dirty="0">
                <a:solidFill>
                  <a:srgbClr val="FF0000"/>
                </a:solidFill>
              </a:rPr>
              <a:t>C or P</a:t>
            </a:r>
          </a:p>
          <a:p>
            <a:r>
              <a:rPr lang="en-CA" sz="3600" dirty="0">
                <a:solidFill>
                  <a:srgbClr val="FF0000"/>
                </a:solidFill>
              </a:rPr>
              <a:t>C or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193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Physical &amp; Chemical Properties </vt:lpstr>
      <vt:lpstr>Properties of matter</vt:lpstr>
      <vt:lpstr>Physical property</vt:lpstr>
      <vt:lpstr>Describe water</vt:lpstr>
      <vt:lpstr>Chemical property</vt:lpstr>
      <vt:lpstr>Properties of matter summary</vt:lpstr>
      <vt:lpstr>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Intro and Review</dc:title>
  <dc:creator>Nikki K</dc:creator>
  <cp:lastModifiedBy>Nestor, Gregory</cp:lastModifiedBy>
  <cp:revision>41</cp:revision>
  <cp:lastPrinted>2019-03-22T14:25:58Z</cp:lastPrinted>
  <dcterms:created xsi:type="dcterms:W3CDTF">2014-09-03T22:50:04Z</dcterms:created>
  <dcterms:modified xsi:type="dcterms:W3CDTF">2019-03-22T14:40:56Z</dcterms:modified>
</cp:coreProperties>
</file>