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5"/>
  </p:handoutMasterIdLst>
  <p:sldIdLst>
    <p:sldId id="258" r:id="rId2"/>
    <p:sldId id="260" r:id="rId3"/>
    <p:sldId id="259" r:id="rId4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08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37512" cy="465471"/>
          </a:xfrm>
          <a:prstGeom prst="rect">
            <a:avLst/>
          </a:prstGeom>
        </p:spPr>
        <p:txBody>
          <a:bodyPr vert="horz" lIns="94073" tIns="47037" rIns="94073" bIns="4703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1248" y="1"/>
            <a:ext cx="3037512" cy="465471"/>
          </a:xfrm>
          <a:prstGeom prst="rect">
            <a:avLst/>
          </a:prstGeom>
        </p:spPr>
        <p:txBody>
          <a:bodyPr vert="horz" lIns="94073" tIns="47037" rIns="94073" bIns="47037" rtlCol="0"/>
          <a:lstStyle>
            <a:lvl1pPr algn="r">
              <a:defRPr sz="1200"/>
            </a:lvl1pPr>
          </a:lstStyle>
          <a:p>
            <a:fld id="{E3F79B5F-1416-492F-B591-11717CF13CB8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30930"/>
            <a:ext cx="3037512" cy="465471"/>
          </a:xfrm>
          <a:prstGeom prst="rect">
            <a:avLst/>
          </a:prstGeom>
        </p:spPr>
        <p:txBody>
          <a:bodyPr vert="horz" lIns="94073" tIns="47037" rIns="94073" bIns="4703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1248" y="8830930"/>
            <a:ext cx="3037512" cy="465471"/>
          </a:xfrm>
          <a:prstGeom prst="rect">
            <a:avLst/>
          </a:prstGeom>
        </p:spPr>
        <p:txBody>
          <a:bodyPr vert="horz" lIns="94073" tIns="47037" rIns="94073" bIns="47037" rtlCol="0" anchor="b"/>
          <a:lstStyle>
            <a:lvl1pPr algn="r">
              <a:defRPr sz="1200"/>
            </a:lvl1pPr>
          </a:lstStyle>
          <a:p>
            <a:fld id="{6C8F7280-02A3-4F05-881F-DC4D9674C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5842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5" descr="periodic_tabl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0"/>
            <a:ext cx="8686800" cy="68046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20988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The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Elements are like </a:t>
            </a:r>
            <a:r>
              <a:rPr lang="en-CA" b="1" i="1" dirty="0" smtClean="0"/>
              <a:t>Lego Blocks </a:t>
            </a:r>
            <a:r>
              <a:rPr lang="en-CA" dirty="0" smtClean="0"/>
              <a:t>for the universe</a:t>
            </a:r>
          </a:p>
          <a:p>
            <a:r>
              <a:rPr lang="en-CA" dirty="0" smtClean="0"/>
              <a:t>The Periodic Table lists all of the different kinds of Elements</a:t>
            </a:r>
            <a:endParaRPr lang="en-US" dirty="0"/>
          </a:p>
        </p:txBody>
      </p:sp>
      <p:pic>
        <p:nvPicPr>
          <p:cNvPr id="1026" name="Picture 2" descr="Image result for lego block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717" y="3352800"/>
            <a:ext cx="4941483" cy="2964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3450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Colouring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CA" dirty="0" smtClean="0"/>
              <a:t>You may use different colours than those displayed</a:t>
            </a:r>
          </a:p>
          <a:p>
            <a:pPr marL="914400" lvl="1" indent="-514350">
              <a:buFont typeface="+mj-lt"/>
              <a:buAutoNum type="arabicPeriod"/>
            </a:pPr>
            <a:endParaRPr lang="en-CA" dirty="0" smtClean="0"/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But make sure you keep the same groupings</a:t>
            </a:r>
          </a:p>
          <a:p>
            <a:pPr marL="914400" lvl="1" indent="-514350">
              <a:buFont typeface="+mj-lt"/>
              <a:buAutoNum type="arabicPeriod"/>
            </a:pPr>
            <a:endParaRPr lang="en-CA" dirty="0" smtClean="0"/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Outline (instead of colouring in) to save time</a:t>
            </a:r>
          </a:p>
          <a:p>
            <a:pPr marL="914400" lvl="1" indent="-514350">
              <a:buFont typeface="+mj-lt"/>
              <a:buAutoNum type="arabicPeriod"/>
            </a:pPr>
            <a:endParaRPr lang="en-CA" dirty="0" smtClean="0"/>
          </a:p>
          <a:p>
            <a:pPr marL="514350" indent="-514350">
              <a:buFont typeface="+mj-lt"/>
              <a:buAutoNum type="arabicPeriod"/>
            </a:pPr>
            <a:r>
              <a:rPr lang="en-CA" b="1" dirty="0" smtClean="0"/>
              <a:t>A legend is absolutely required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47060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812</TotalTime>
  <Words>54</Words>
  <Application>Microsoft Office PowerPoint</Application>
  <PresentationFormat>On-screen Show (4:3)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PowerPoint Presentation</vt:lpstr>
      <vt:lpstr>The Elements</vt:lpstr>
      <vt:lpstr>Colouring Instructions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SES4U0_A – Feb 01</dc:title>
  <dc:creator>Greg</dc:creator>
  <cp:lastModifiedBy>Nestor, Gregory</cp:lastModifiedBy>
  <cp:revision>145</cp:revision>
  <cp:lastPrinted>2014-10-09T15:14:12Z</cp:lastPrinted>
  <dcterms:created xsi:type="dcterms:W3CDTF">2006-08-16T00:00:00Z</dcterms:created>
  <dcterms:modified xsi:type="dcterms:W3CDTF">2019-02-26T16:23:11Z</dcterms:modified>
</cp:coreProperties>
</file>