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0" r:id="rId4"/>
    <p:sldId id="273" r:id="rId5"/>
    <p:sldId id="271" r:id="rId6"/>
    <p:sldId id="260" r:id="rId7"/>
    <p:sldId id="261" r:id="rId8"/>
    <p:sldId id="274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B203-2386-47B5-B3C5-BD480643EF05}" type="datetimeFigureOut">
              <a:rPr lang="en-CA" smtClean="0"/>
              <a:pPr/>
              <a:t>2019-03-22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9126-8575-40E5-8668-511B5B9A94C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B203-2386-47B5-B3C5-BD480643EF05}" type="datetimeFigureOut">
              <a:rPr lang="en-CA" smtClean="0"/>
              <a:pPr/>
              <a:t>2019-03-22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9126-8575-40E5-8668-511B5B9A94C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B203-2386-47B5-B3C5-BD480643EF05}" type="datetimeFigureOut">
              <a:rPr lang="en-CA" smtClean="0"/>
              <a:pPr/>
              <a:t>2019-03-22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9126-8575-40E5-8668-511B5B9A94C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B203-2386-47B5-B3C5-BD480643EF05}" type="datetimeFigureOut">
              <a:rPr lang="en-CA" smtClean="0"/>
              <a:pPr/>
              <a:t>2019-03-22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9126-8575-40E5-8668-511B5B9A94C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B203-2386-47B5-B3C5-BD480643EF05}" type="datetimeFigureOut">
              <a:rPr lang="en-CA" smtClean="0"/>
              <a:pPr/>
              <a:t>2019-03-22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9126-8575-40E5-8668-511B5B9A94C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B203-2386-47B5-B3C5-BD480643EF05}" type="datetimeFigureOut">
              <a:rPr lang="en-CA" smtClean="0"/>
              <a:pPr/>
              <a:t>2019-03-22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9126-8575-40E5-8668-511B5B9A94C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B203-2386-47B5-B3C5-BD480643EF05}" type="datetimeFigureOut">
              <a:rPr lang="en-CA" smtClean="0"/>
              <a:pPr/>
              <a:t>2019-03-22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9126-8575-40E5-8668-511B5B9A94C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B203-2386-47B5-B3C5-BD480643EF05}" type="datetimeFigureOut">
              <a:rPr lang="en-CA" smtClean="0"/>
              <a:pPr/>
              <a:t>2019-03-22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9126-8575-40E5-8668-511B5B9A94C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B203-2386-47B5-B3C5-BD480643EF05}" type="datetimeFigureOut">
              <a:rPr lang="en-CA" smtClean="0"/>
              <a:pPr/>
              <a:t>2019-03-22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9126-8575-40E5-8668-511B5B9A94C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B203-2386-47B5-B3C5-BD480643EF05}" type="datetimeFigureOut">
              <a:rPr lang="en-CA" smtClean="0"/>
              <a:pPr/>
              <a:t>2019-03-22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9126-8575-40E5-8668-511B5B9A94C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B203-2386-47B5-B3C5-BD480643EF05}" type="datetimeFigureOut">
              <a:rPr lang="en-CA" smtClean="0"/>
              <a:pPr/>
              <a:t>2019-03-22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9126-8575-40E5-8668-511B5B9A94C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0B203-2386-47B5-B3C5-BD480643EF05}" type="datetimeFigureOut">
              <a:rPr lang="en-CA" smtClean="0"/>
              <a:pPr/>
              <a:t>2019-03-22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F9126-8575-40E5-8668-511B5B9A94C6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Physical &amp; Chemical Properties</a:t>
            </a:r>
            <a:br>
              <a:rPr lang="en-CA" dirty="0" smtClean="0"/>
            </a:br>
            <a:endParaRPr lang="en-CA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What ‘s the </a:t>
            </a:r>
            <a:r>
              <a:rPr lang="en-CA" i="1" dirty="0" smtClean="0"/>
              <a:t>matter</a:t>
            </a:r>
            <a:r>
              <a:rPr lang="en-CA" dirty="0" smtClean="0"/>
              <a:t> with you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Properties of matter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Property</a:t>
            </a:r>
            <a:r>
              <a:rPr lang="en-CA" dirty="0" smtClean="0"/>
              <a:t>: is a feature of a substance such as it’s appearance, smell  or behaviour</a:t>
            </a:r>
          </a:p>
          <a:p>
            <a:pPr lvl="1"/>
            <a:r>
              <a:rPr lang="en-CA" dirty="0" smtClean="0"/>
              <a:t>Grouped into 2 categories: </a:t>
            </a:r>
            <a:r>
              <a:rPr lang="en-CA" i="1" dirty="0" smtClean="0"/>
              <a:t>chemical and physical</a:t>
            </a:r>
            <a:endParaRPr lang="en-CA" i="1" dirty="0"/>
          </a:p>
        </p:txBody>
      </p:sp>
      <p:pic>
        <p:nvPicPr>
          <p:cNvPr id="6146" name="Picture 2" descr="http://chemicalperiodicity.pbworks.com/f/1325428718/physical%20properti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645024"/>
            <a:ext cx="4608512" cy="28724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/>
          <a:lstStyle/>
          <a:p>
            <a:r>
              <a:rPr lang="en-CA" dirty="0" smtClean="0"/>
              <a:t>Physical property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512" y="1700808"/>
          <a:ext cx="5400600" cy="4862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1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Colour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r>
                        <a:rPr lang="en-CA" sz="2000" dirty="0" smtClean="0"/>
                        <a:t>, </a:t>
                      </a:r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blue,</a:t>
                      </a:r>
                      <a:r>
                        <a:rPr lang="en-CA" sz="2000" dirty="0" smtClean="0"/>
                        <a:t> </a:t>
                      </a:r>
                      <a:r>
                        <a:rPr lang="en-CA" sz="2000" dirty="0" smtClean="0">
                          <a:solidFill>
                            <a:srgbClr val="00B050"/>
                          </a:solidFill>
                        </a:rPr>
                        <a:t>green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State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solid, liquid gas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Ductility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made into wire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Malleability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bendable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Boiling point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When does it turn to gas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Melting point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When does it turn to liquid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Freezing point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When</a:t>
                      </a:r>
                      <a:r>
                        <a:rPr lang="en-CA" sz="2000" baseline="0" dirty="0" smtClean="0"/>
                        <a:t> does it turn solid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conductivity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Does it conduct</a:t>
                      </a:r>
                      <a:r>
                        <a:rPr lang="en-CA" sz="2000" baseline="0" dirty="0" smtClean="0"/>
                        <a:t> electricity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Solubility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Does</a:t>
                      </a:r>
                      <a:r>
                        <a:rPr lang="en-CA" sz="2000" baseline="0" dirty="0" smtClean="0"/>
                        <a:t> it dissolve in water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Crystal form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Is it a crystal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Density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Viscosity 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Is it watery is it thick like honey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CA" dirty="0" smtClean="0"/>
              <a:t>Use your senses to describe it</a:t>
            </a:r>
            <a:endParaRPr lang="en-CA" dirty="0"/>
          </a:p>
        </p:txBody>
      </p:sp>
      <p:pic>
        <p:nvPicPr>
          <p:cNvPr id="5122" name="Picture 2" descr="http://www.survivalmagazine.org/survival-blog/wp-content/uploads/2014/02/Boiling-Wa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628800"/>
            <a:ext cx="2401431" cy="1440160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 flipV="1">
            <a:off x="5580112" y="3068960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http://www.empireiceco.com/portals/2/Ice-Cub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789040"/>
            <a:ext cx="2229527" cy="1620045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/>
          <p:nvPr/>
        </p:nvCxnSpPr>
        <p:spPr>
          <a:xfrm>
            <a:off x="5580112" y="4437112"/>
            <a:ext cx="9361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96" y="320224"/>
            <a:ext cx="4114800" cy="1143000"/>
          </a:xfrm>
        </p:spPr>
        <p:txBody>
          <a:bodyPr/>
          <a:lstStyle/>
          <a:p>
            <a:r>
              <a:rPr lang="en-CA" dirty="0" smtClean="0"/>
              <a:t>Describe wate</a:t>
            </a:r>
            <a:r>
              <a:rPr lang="en-CA" dirty="0"/>
              <a:t>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3007"/>
            <a:ext cx="4499992" cy="3374994"/>
          </a:xfrm>
        </p:spPr>
      </p:pic>
      <p:sp>
        <p:nvSpPr>
          <p:cNvPr id="6" name="Rectangle 5"/>
          <p:cNvSpPr/>
          <p:nvPr/>
        </p:nvSpPr>
        <p:spPr>
          <a:xfrm>
            <a:off x="3491880" y="6597352"/>
            <a:ext cx="1080120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83968" y="1124744"/>
            <a:ext cx="457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/>
              <a:t>Uses your senses to describe it</a:t>
            </a:r>
          </a:p>
          <a:p>
            <a:endParaRPr lang="en-CA" sz="2000" dirty="0"/>
          </a:p>
          <a:p>
            <a:r>
              <a:rPr lang="en-CA" sz="2000" dirty="0" smtClean="0"/>
              <a:t>Colour</a:t>
            </a:r>
          </a:p>
          <a:p>
            <a:r>
              <a:rPr lang="en-CA" sz="2000" dirty="0"/>
              <a:t>	</a:t>
            </a:r>
            <a:r>
              <a:rPr lang="en-CA" sz="2000" dirty="0" smtClean="0">
                <a:solidFill>
                  <a:srgbClr val="FF0000"/>
                </a:solidFill>
              </a:rPr>
              <a:t>clear</a:t>
            </a:r>
            <a:endParaRPr lang="en-CA" sz="2000" dirty="0">
              <a:solidFill>
                <a:srgbClr val="FF0000"/>
              </a:solidFill>
            </a:endParaRPr>
          </a:p>
          <a:p>
            <a:r>
              <a:rPr lang="en-CA" sz="2000" dirty="0" smtClean="0"/>
              <a:t>State </a:t>
            </a:r>
            <a:r>
              <a:rPr lang="en-CA" sz="2000" dirty="0"/>
              <a:t>(solid, liquid gas</a:t>
            </a:r>
            <a:r>
              <a:rPr lang="en-CA" sz="2000" dirty="0" smtClean="0"/>
              <a:t>)</a:t>
            </a:r>
          </a:p>
          <a:p>
            <a:r>
              <a:rPr lang="en-CA" sz="2000" dirty="0"/>
              <a:t>	</a:t>
            </a:r>
            <a:r>
              <a:rPr lang="en-CA" sz="2000" dirty="0" smtClean="0">
                <a:solidFill>
                  <a:srgbClr val="FF0000"/>
                </a:solidFill>
              </a:rPr>
              <a:t>liquid</a:t>
            </a:r>
            <a:endParaRPr lang="en-CA" sz="2000" dirty="0">
              <a:solidFill>
                <a:srgbClr val="FF0000"/>
              </a:solidFill>
            </a:endParaRPr>
          </a:p>
          <a:p>
            <a:r>
              <a:rPr lang="en-CA" sz="2000" dirty="0"/>
              <a:t>Ductility (made into wire</a:t>
            </a:r>
            <a:r>
              <a:rPr lang="en-CA" sz="2000" dirty="0" smtClean="0"/>
              <a:t>)</a:t>
            </a:r>
          </a:p>
          <a:p>
            <a:r>
              <a:rPr lang="en-CA" sz="2000" dirty="0"/>
              <a:t>	</a:t>
            </a:r>
            <a:r>
              <a:rPr lang="en-CA" sz="2000" dirty="0" smtClean="0">
                <a:solidFill>
                  <a:srgbClr val="FF0000"/>
                </a:solidFill>
              </a:rPr>
              <a:t>no</a:t>
            </a:r>
            <a:endParaRPr lang="en-CA" sz="2000" dirty="0">
              <a:solidFill>
                <a:srgbClr val="FF0000"/>
              </a:solidFill>
            </a:endParaRPr>
          </a:p>
          <a:p>
            <a:r>
              <a:rPr lang="en-CA" sz="2000" dirty="0"/>
              <a:t>Malleability (bendable</a:t>
            </a:r>
            <a:r>
              <a:rPr lang="en-CA" sz="2000" dirty="0" smtClean="0"/>
              <a:t>)</a:t>
            </a:r>
          </a:p>
          <a:p>
            <a:r>
              <a:rPr lang="en-CA" sz="2000" dirty="0"/>
              <a:t>	</a:t>
            </a:r>
            <a:r>
              <a:rPr lang="en-CA" sz="2000" dirty="0" smtClean="0">
                <a:solidFill>
                  <a:srgbClr val="FF0000"/>
                </a:solidFill>
              </a:rPr>
              <a:t>no</a:t>
            </a:r>
            <a:endParaRPr lang="en-CA" sz="2000" dirty="0">
              <a:solidFill>
                <a:srgbClr val="FF0000"/>
              </a:solidFill>
            </a:endParaRPr>
          </a:p>
          <a:p>
            <a:r>
              <a:rPr lang="en-CA" sz="2000" dirty="0"/>
              <a:t>Boiling </a:t>
            </a:r>
            <a:r>
              <a:rPr lang="en-CA" sz="2000" dirty="0" smtClean="0"/>
              <a:t>point</a:t>
            </a:r>
          </a:p>
          <a:p>
            <a:r>
              <a:rPr lang="en-CA" sz="2000" dirty="0"/>
              <a:t>	</a:t>
            </a:r>
            <a:r>
              <a:rPr lang="en-CA" sz="2000" dirty="0" smtClean="0">
                <a:solidFill>
                  <a:srgbClr val="FF0000"/>
                </a:solidFill>
              </a:rPr>
              <a:t>100C</a:t>
            </a:r>
            <a:endParaRPr lang="en-CA" sz="2000" dirty="0">
              <a:solidFill>
                <a:srgbClr val="FF0000"/>
              </a:solidFill>
            </a:endParaRPr>
          </a:p>
          <a:p>
            <a:r>
              <a:rPr lang="en-CA" sz="2000" dirty="0"/>
              <a:t>Melting </a:t>
            </a:r>
            <a:r>
              <a:rPr lang="en-CA" sz="2000" dirty="0" smtClean="0"/>
              <a:t>point</a:t>
            </a:r>
          </a:p>
          <a:p>
            <a:r>
              <a:rPr lang="en-CA" sz="2000" dirty="0" smtClean="0"/>
              <a:t>	</a:t>
            </a:r>
            <a:r>
              <a:rPr lang="en-CA" sz="2000" dirty="0" smtClean="0">
                <a:solidFill>
                  <a:srgbClr val="FF0000"/>
                </a:solidFill>
              </a:rPr>
              <a:t>0C</a:t>
            </a:r>
            <a:endParaRPr lang="en-CA" sz="2000" dirty="0">
              <a:solidFill>
                <a:srgbClr val="FF0000"/>
              </a:solidFill>
            </a:endParaRPr>
          </a:p>
          <a:p>
            <a:r>
              <a:rPr lang="en-CA" sz="2000" dirty="0"/>
              <a:t>Freezing </a:t>
            </a:r>
            <a:r>
              <a:rPr lang="en-CA" sz="2000" dirty="0" smtClean="0"/>
              <a:t>point</a:t>
            </a:r>
          </a:p>
          <a:p>
            <a:r>
              <a:rPr lang="en-CA" sz="2000" dirty="0" smtClean="0"/>
              <a:t>	</a:t>
            </a:r>
            <a:r>
              <a:rPr lang="en-CA" sz="2000" dirty="0" smtClean="0">
                <a:solidFill>
                  <a:srgbClr val="FF0000"/>
                </a:solidFill>
              </a:rPr>
              <a:t>0C</a:t>
            </a:r>
            <a:endParaRPr lang="en-CA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Chemical property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When it changes into something new</a:t>
            </a:r>
          </a:p>
          <a:p>
            <a:r>
              <a:rPr lang="en-CA" dirty="0" smtClean="0"/>
              <a:t>Flash </a:t>
            </a:r>
            <a:r>
              <a:rPr lang="en-CA" dirty="0"/>
              <a:t>point</a:t>
            </a:r>
          </a:p>
          <a:p>
            <a:r>
              <a:rPr lang="en-CA" dirty="0"/>
              <a:t>Reaction to water</a:t>
            </a:r>
          </a:p>
          <a:p>
            <a:r>
              <a:rPr lang="en-CA" dirty="0"/>
              <a:t>Reaction to heating</a:t>
            </a:r>
          </a:p>
          <a:p>
            <a:r>
              <a:rPr lang="en-CA" dirty="0"/>
              <a:t>Combustibility</a:t>
            </a:r>
          </a:p>
          <a:p>
            <a:pPr marL="457200" indent="-457200"/>
            <a:r>
              <a:rPr lang="en-CA" dirty="0"/>
              <a:t>Flammability</a:t>
            </a:r>
          </a:p>
          <a:p>
            <a:pPr marL="457200" indent="-457200"/>
            <a:r>
              <a:rPr lang="en-CA" dirty="0"/>
              <a:t>Toxicity 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365660"/>
            <a:ext cx="3043039" cy="22793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Properties of matter summary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512339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800" b="1" dirty="0" smtClean="0"/>
                        <a:t>Physical 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b="1" dirty="0" smtClean="0"/>
                        <a:t>Chemical</a:t>
                      </a:r>
                      <a:endParaRPr lang="en-CA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2800" dirty="0" smtClean="0"/>
                        <a:t>Colour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2800" dirty="0" smtClean="0"/>
                        <a:t>State (solid liquid or gas)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2800" dirty="0" smtClean="0"/>
                        <a:t>Ductility (made into wire)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2800" dirty="0" smtClean="0"/>
                        <a:t>Malleability (bendable)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2800" dirty="0" smtClean="0"/>
                        <a:t>Boiling point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2800" dirty="0" smtClean="0"/>
                        <a:t>Melting point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2800" dirty="0" smtClean="0"/>
                        <a:t>Freezing point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2800" dirty="0" smtClean="0"/>
                        <a:t>Conductivity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2800" dirty="0" smtClean="0"/>
                        <a:t>Solubility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2800" dirty="0" smtClean="0"/>
                        <a:t>Crystal</a:t>
                      </a:r>
                      <a:r>
                        <a:rPr lang="en-CA" sz="2800" baseline="0" dirty="0" smtClean="0"/>
                        <a:t> form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2800" dirty="0" smtClean="0"/>
                        <a:t>Flash point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2800" dirty="0" smtClean="0"/>
                        <a:t>Reaction to water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2800" dirty="0" smtClean="0"/>
                        <a:t>Reaction</a:t>
                      </a:r>
                      <a:r>
                        <a:rPr lang="en-CA" sz="2800" baseline="0" dirty="0" smtClean="0"/>
                        <a:t> to heating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2800" baseline="0" dirty="0" smtClean="0"/>
                        <a:t>Combustibility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2800" baseline="0" dirty="0" smtClean="0"/>
                        <a:t>Flammability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2800" baseline="0" dirty="0" smtClean="0"/>
                        <a:t>Toxicity </a:t>
                      </a:r>
                    </a:p>
                    <a:p>
                      <a:endParaRPr lang="en-CA" sz="2800" baseline="0" dirty="0" smtClean="0"/>
                    </a:p>
                    <a:p>
                      <a:r>
                        <a:rPr lang="en-CA" sz="2800" baseline="0" dirty="0" smtClean="0"/>
                        <a:t>* is a characteristic when one substance undergoes a chemical reaction</a:t>
                      </a:r>
                      <a:endParaRPr lang="en-CA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792088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/>
              <a:t>Classify the following is a physical or chemical property</a:t>
            </a:r>
          </a:p>
          <a:p>
            <a:pPr marL="0" indent="0">
              <a:buNone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Water boiling at 100 degrees C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Gasoline burning when exposed to flame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Sugar dissolving in water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Diamonds cutting glass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Dying your hair green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7560840" y="2996952"/>
            <a:ext cx="10436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FF0000"/>
                </a:solidFill>
              </a:rPr>
              <a:t>P</a:t>
            </a:r>
          </a:p>
          <a:p>
            <a:r>
              <a:rPr lang="en-CA" sz="3600" dirty="0" smtClean="0">
                <a:solidFill>
                  <a:srgbClr val="FF0000"/>
                </a:solidFill>
              </a:rPr>
              <a:t>C</a:t>
            </a:r>
          </a:p>
          <a:p>
            <a:r>
              <a:rPr lang="en-CA" sz="3600" dirty="0" smtClean="0">
                <a:solidFill>
                  <a:srgbClr val="FF0000"/>
                </a:solidFill>
              </a:rPr>
              <a:t>P</a:t>
            </a:r>
          </a:p>
          <a:p>
            <a:r>
              <a:rPr lang="en-CA" sz="3600" dirty="0" smtClean="0">
                <a:solidFill>
                  <a:srgbClr val="FF0000"/>
                </a:solidFill>
              </a:rPr>
              <a:t>P</a:t>
            </a:r>
          </a:p>
          <a:p>
            <a:r>
              <a:rPr lang="en-CA" sz="3600" dirty="0">
                <a:solidFill>
                  <a:srgbClr val="FF0000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Physical Properties Gallery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Examine the samples of different types matter</a:t>
            </a:r>
          </a:p>
          <a:p>
            <a:pPr marL="914400" lvl="1" indent="-514350"/>
            <a:r>
              <a:rPr lang="en-CA" dirty="0" smtClean="0"/>
              <a:t>Do </a:t>
            </a:r>
            <a:r>
              <a:rPr lang="en-CA" b="1" dirty="0" smtClean="0">
                <a:solidFill>
                  <a:srgbClr val="FF0000"/>
                </a:solidFill>
              </a:rPr>
              <a:t>NOT</a:t>
            </a:r>
            <a:r>
              <a:rPr lang="en-CA" dirty="0" smtClean="0"/>
              <a:t> open the containers</a:t>
            </a:r>
            <a:br>
              <a:rPr lang="en-CA" dirty="0" smtClean="0"/>
            </a:b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Record three Physical Properties for each sample</a:t>
            </a:r>
          </a:p>
          <a:p>
            <a:pPr marL="914400" lvl="1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Complete the worksheet</a:t>
            </a:r>
          </a:p>
          <a:p>
            <a:pPr marL="914400" lvl="1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Share samples with other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2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Textbook </a:t>
            </a:r>
            <a:r>
              <a:rPr lang="en-CA" dirty="0" smtClean="0"/>
              <a:t>Questions</a:t>
            </a:r>
            <a:br>
              <a:rPr lang="en-CA" dirty="0" smtClean="0"/>
            </a:br>
            <a:r>
              <a:rPr lang="en-CA" sz="3600" dirty="0" smtClean="0"/>
              <a:t>(ON Science 9 Academic)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Read Pages 149 to 159</a:t>
            </a:r>
          </a:p>
          <a:p>
            <a:endParaRPr lang="en-CA" dirty="0"/>
          </a:p>
          <a:p>
            <a:r>
              <a:rPr lang="en-CA" dirty="0" smtClean="0"/>
              <a:t>Questions:</a:t>
            </a:r>
          </a:p>
          <a:p>
            <a:pPr lvl="1"/>
            <a:r>
              <a:rPr lang="en-CA" dirty="0" smtClean="0"/>
              <a:t>Page 156: #1, #3, #4</a:t>
            </a:r>
          </a:p>
          <a:p>
            <a:pPr lvl="1"/>
            <a:r>
              <a:rPr lang="en-CA" dirty="0" smtClean="0"/>
              <a:t>Page 159: #2, #4, #7, #8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284</Words>
  <Application>Microsoft Office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Physical &amp; Chemical Properties </vt:lpstr>
      <vt:lpstr>Properties of matter</vt:lpstr>
      <vt:lpstr>Physical property</vt:lpstr>
      <vt:lpstr>Describe water</vt:lpstr>
      <vt:lpstr>Chemical property</vt:lpstr>
      <vt:lpstr>Properties of matter summary</vt:lpstr>
      <vt:lpstr>Practice</vt:lpstr>
      <vt:lpstr>Physical Properties Gallery</vt:lpstr>
      <vt:lpstr>Textbook Questions (ON Science 9 Academic)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Intro and Review</dc:title>
  <dc:creator>Nikki K</dc:creator>
  <cp:lastModifiedBy>Nestor, Gregory</cp:lastModifiedBy>
  <cp:revision>39</cp:revision>
  <dcterms:created xsi:type="dcterms:W3CDTF">2014-09-03T22:50:04Z</dcterms:created>
  <dcterms:modified xsi:type="dcterms:W3CDTF">2019-03-22T17:25:51Z</dcterms:modified>
</cp:coreProperties>
</file>