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418" y="-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ARBOURS01\VOL1\SHARED\TEACHERS\4Teachers\Science\SNC1D0\SNC1D0_1112Winter\Chemistry\Density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plotArea>
      <c:layout/>
      <c:scatterChart>
        <c:scatterStyle val="lineMarker"/>
        <c:ser>
          <c:idx val="7"/>
          <c:order val="7"/>
          <c:tx>
            <c:v>alum</c:v>
          </c:tx>
          <c:spPr>
            <a:ln w="28575">
              <a:noFill/>
            </a:ln>
          </c:spPr>
          <c:x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2.7</c:v>
                </c:pt>
              </c:numCache>
            </c:numRef>
          </c:yVal>
        </c:ser>
        <c:ser>
          <c:idx val="8"/>
          <c:order val="8"/>
          <c:tx>
            <c:v>cop</c:v>
          </c:tx>
          <c:spPr>
            <a:ln w="28575">
              <a:noFill/>
            </a:ln>
          </c:spPr>
          <c:xVal>
            <c:numRef>
              <c:f>Sheet1!$B$4:$B$5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Sheet1!$C$4:$C$5</c:f>
              <c:numCache>
                <c:formatCode>General</c:formatCode>
                <c:ptCount val="2"/>
                <c:pt idx="0">
                  <c:v>0</c:v>
                </c:pt>
                <c:pt idx="1">
                  <c:v>8.9</c:v>
                </c:pt>
              </c:numCache>
            </c:numRef>
          </c:yVal>
        </c:ser>
        <c:ser>
          <c:idx val="9"/>
          <c:order val="9"/>
          <c:tx>
            <c:v>brass</c:v>
          </c:tx>
          <c:spPr>
            <a:ln w="28575">
              <a:noFill/>
            </a:ln>
          </c:spPr>
          <c:xVal>
            <c:numRef>
              <c:f>Sheet1!$B$6:$B$7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Sheet1!$C$6:$C$7</c:f>
              <c:numCache>
                <c:formatCode>General</c:formatCode>
                <c:ptCount val="2"/>
                <c:pt idx="0">
                  <c:v>0</c:v>
                </c:pt>
                <c:pt idx="1">
                  <c:v>8.6</c:v>
                </c:pt>
              </c:numCache>
            </c:numRef>
          </c:yVal>
        </c:ser>
        <c:ser>
          <c:idx val="10"/>
          <c:order val="10"/>
          <c:tx>
            <c:strRef>
              <c:f>Sheet1!$A$8</c:f>
              <c:strCache>
                <c:ptCount val="1"/>
                <c:pt idx="0">
                  <c:v>steel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Sheet1!$B$8:$B$9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Sheet1!$C$8:$C$9</c:f>
              <c:numCache>
                <c:formatCode>General</c:formatCode>
                <c:ptCount val="2"/>
                <c:pt idx="0">
                  <c:v>0</c:v>
                </c:pt>
                <c:pt idx="1">
                  <c:v>7.9</c:v>
                </c:pt>
              </c:numCache>
            </c:numRef>
          </c:yVal>
        </c:ser>
        <c:ser>
          <c:idx val="11"/>
          <c:order val="11"/>
          <c:tx>
            <c:strRef>
              <c:f>Sheet1!$A$10</c:f>
              <c:strCache>
                <c:ptCount val="1"/>
                <c:pt idx="0">
                  <c:v>tin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Sheet1!$B$10:$B$11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Sheet1!$C$10:$C$11</c:f>
              <c:numCache>
                <c:formatCode>General</c:formatCode>
                <c:ptCount val="2"/>
                <c:pt idx="0">
                  <c:v>0</c:v>
                </c:pt>
                <c:pt idx="1">
                  <c:v>7.3</c:v>
                </c:pt>
              </c:numCache>
            </c:numRef>
          </c:yVal>
        </c:ser>
        <c:ser>
          <c:idx val="12"/>
          <c:order val="12"/>
          <c:tx>
            <c:strRef>
              <c:f>Sheet1!$A$12</c:f>
              <c:strCache>
                <c:ptCount val="1"/>
                <c:pt idx="0">
                  <c:v>silver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Sheet1!$B$12:$B$13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Sheet1!$C$12:$C$13</c:f>
              <c:numCache>
                <c:formatCode>General</c:formatCode>
                <c:ptCount val="2"/>
                <c:pt idx="0">
                  <c:v>0</c:v>
                </c:pt>
                <c:pt idx="1">
                  <c:v>10.5</c:v>
                </c:pt>
              </c:numCache>
            </c:numRef>
          </c:yVal>
        </c:ser>
        <c:ser>
          <c:idx val="13"/>
          <c:order val="13"/>
          <c:tx>
            <c:strRef>
              <c:f>Sheet1!$A$14</c:f>
              <c:strCache>
                <c:ptCount val="1"/>
                <c:pt idx="0">
                  <c:v>gold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Sheet1!$B$14:$B$15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Sheet1!$C$14:$C$15</c:f>
              <c:numCache>
                <c:formatCode>General</c:formatCode>
                <c:ptCount val="2"/>
                <c:pt idx="0">
                  <c:v>0</c:v>
                </c:pt>
                <c:pt idx="1">
                  <c:v>19.3</c:v>
                </c:pt>
              </c:numCache>
            </c:numRef>
          </c:yVal>
        </c:ser>
        <c:ser>
          <c:idx val="0"/>
          <c:order val="0"/>
          <c:tx>
            <c:v>alum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2.7</c:v>
                </c:pt>
              </c:numCache>
            </c:numRef>
          </c:yVal>
        </c:ser>
        <c:ser>
          <c:idx val="1"/>
          <c:order val="1"/>
          <c:tx>
            <c:v>cop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Sheet1!$B$4:$B$5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Sheet1!$C$4:$C$5</c:f>
              <c:numCache>
                <c:formatCode>General</c:formatCode>
                <c:ptCount val="2"/>
                <c:pt idx="0">
                  <c:v>0</c:v>
                </c:pt>
                <c:pt idx="1">
                  <c:v>8.9</c:v>
                </c:pt>
              </c:numCache>
            </c:numRef>
          </c:yVal>
        </c:ser>
        <c:ser>
          <c:idx val="2"/>
          <c:order val="2"/>
          <c:tx>
            <c:v>brass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Sheet1!$C$6:$C$7</c:f>
              <c:numCache>
                <c:formatCode>General</c:formatCode>
                <c:ptCount val="2"/>
                <c:pt idx="0">
                  <c:v>0</c:v>
                </c:pt>
                <c:pt idx="1">
                  <c:v>8.6</c:v>
                </c:pt>
              </c:numCache>
            </c:numRef>
          </c:y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steel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Sheet1!$B$8:$B$9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Sheet1!$C$8:$C$9</c:f>
              <c:numCache>
                <c:formatCode>General</c:formatCode>
                <c:ptCount val="2"/>
                <c:pt idx="0">
                  <c:v>0</c:v>
                </c:pt>
                <c:pt idx="1">
                  <c:v>7.9</c:v>
                </c:pt>
              </c:numCache>
            </c:numRef>
          </c:yVal>
        </c:ser>
        <c:ser>
          <c:idx val="4"/>
          <c:order val="4"/>
          <c:tx>
            <c:strRef>
              <c:f>Sheet1!$A$10</c:f>
              <c:strCache>
                <c:ptCount val="1"/>
                <c:pt idx="0">
                  <c:v>tin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Sheet1!$B$10:$B$11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Sheet1!$C$10:$C$11</c:f>
              <c:numCache>
                <c:formatCode>General</c:formatCode>
                <c:ptCount val="2"/>
                <c:pt idx="0">
                  <c:v>0</c:v>
                </c:pt>
                <c:pt idx="1">
                  <c:v>7.3</c:v>
                </c:pt>
              </c:numCache>
            </c:numRef>
          </c:yVal>
        </c:ser>
        <c:ser>
          <c:idx val="5"/>
          <c:order val="5"/>
          <c:tx>
            <c:strRef>
              <c:f>Sheet1!$A$12</c:f>
              <c:strCache>
                <c:ptCount val="1"/>
                <c:pt idx="0">
                  <c:v>silver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Sheet1!$B$12:$B$13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Sheet1!$C$12:$C$13</c:f>
              <c:numCache>
                <c:formatCode>General</c:formatCode>
                <c:ptCount val="2"/>
                <c:pt idx="0">
                  <c:v>0</c:v>
                </c:pt>
                <c:pt idx="1">
                  <c:v>10.5</c:v>
                </c:pt>
              </c:numCache>
            </c:numRef>
          </c:yVal>
        </c:ser>
        <c:ser>
          <c:idx val="6"/>
          <c:order val="6"/>
          <c:tx>
            <c:strRef>
              <c:f>Sheet1!$A$14</c:f>
              <c:strCache>
                <c:ptCount val="1"/>
                <c:pt idx="0">
                  <c:v>gold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Sheet1!$B$14:$B$15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Sheet1!$C$14:$C$15</c:f>
              <c:numCache>
                <c:formatCode>General</c:formatCode>
                <c:ptCount val="2"/>
                <c:pt idx="0">
                  <c:v>0</c:v>
                </c:pt>
                <c:pt idx="1">
                  <c:v>19.3</c:v>
                </c:pt>
              </c:numCache>
            </c:numRef>
          </c:yVal>
        </c:ser>
        <c:axId val="59332096"/>
        <c:axId val="59333632"/>
      </c:scatterChart>
      <c:valAx>
        <c:axId val="59332096"/>
        <c:scaling>
          <c:orientation val="minMax"/>
        </c:scaling>
        <c:axPos val="b"/>
        <c:majorGridlines/>
        <c:minorGridlines/>
        <c:numFmt formatCode="General" sourceLinked="1"/>
        <c:tickLblPos val="nextTo"/>
        <c:crossAx val="59333632"/>
        <c:crosses val="autoZero"/>
        <c:crossBetween val="midCat"/>
      </c:valAx>
      <c:valAx>
        <c:axId val="59333632"/>
        <c:scaling>
          <c:orientation val="minMax"/>
        </c:scaling>
        <c:axPos val="l"/>
        <c:majorGridlines/>
        <c:minorGridlines/>
        <c:numFmt formatCode="General" sourceLinked="1"/>
        <c:tickLblPos val="nextTo"/>
        <c:crossAx val="593320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579CC9-1093-4D65-BD3B-807B0B3835F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E1E5FA-CDCA-4355-A875-F5D8B6FD081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A92E-755F-46DC-BA92-FD86EDA04DD7}" type="datetimeFigureOut">
              <a:rPr lang="en-US" smtClean="0"/>
              <a:pPr/>
              <a:t>2/17/2012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41E3-E962-4EC0-9AB8-A531240AEC7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928670" y="642910"/>
          <a:ext cx="5236369" cy="821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1678" y="8774668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Volume (cm</a:t>
            </a:r>
            <a:r>
              <a:rPr lang="en-CA" baseline="30000" dirty="0" smtClean="0"/>
              <a:t>3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82409" y="458963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Mass (g)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571612" y="214282"/>
            <a:ext cx="277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Density of Different Metals</a:t>
            </a:r>
            <a:br>
              <a:rPr lang="en-CA" b="1" dirty="0" smtClean="0"/>
            </a:br>
            <a:r>
              <a:rPr lang="en-CA" b="1" dirty="0" smtClean="0"/>
              <a:t>(Mass  vs. Volume)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Peel District School Board</dc:creator>
  <cp:lastModifiedBy>Peel District School Board</cp:lastModifiedBy>
  <cp:revision>7</cp:revision>
  <dcterms:created xsi:type="dcterms:W3CDTF">2012-02-16T20:42:23Z</dcterms:created>
  <dcterms:modified xsi:type="dcterms:W3CDTF">2012-02-17T20:02:24Z</dcterms:modified>
</cp:coreProperties>
</file>