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Tallest Tower Icebreaker – Feb 03</a:t>
            </a:r>
            <a:br>
              <a:rPr lang="en-CA" dirty="0"/>
            </a:br>
            <a:r>
              <a:rPr lang="en-CA" sz="3600" dirty="0"/>
              <a:t>(Welcome Day 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/>
              <a:t>Icebreaker: Tallest Tower</a:t>
            </a:r>
          </a:p>
          <a:p>
            <a:pPr lvl="2"/>
            <a:r>
              <a:rPr lang="en-CA" dirty="0"/>
              <a:t>Groups of 4</a:t>
            </a:r>
          </a:p>
          <a:p>
            <a:pPr lvl="2"/>
            <a:r>
              <a:rPr lang="en-CA" dirty="0"/>
              <a:t>Pay attention to the rules</a:t>
            </a:r>
          </a:p>
          <a:p>
            <a:pPr lvl="2"/>
            <a:r>
              <a:rPr lang="en-CA" dirty="0"/>
              <a:t>Exit Slip</a:t>
            </a:r>
          </a:p>
          <a:p>
            <a:pPr lvl="1"/>
            <a:r>
              <a:rPr lang="en-CA" dirty="0"/>
              <a:t>Activity: Textbook Scavenger Hunt</a:t>
            </a:r>
          </a:p>
          <a:p>
            <a:pPr lvl="2"/>
            <a:r>
              <a:rPr lang="en-CA" dirty="0"/>
              <a:t>Find the answers to the questions</a:t>
            </a:r>
          </a:p>
          <a:p>
            <a:pPr lvl="2"/>
            <a:r>
              <a:rPr lang="en-CA" dirty="0"/>
              <a:t>Work as </a:t>
            </a:r>
            <a:r>
              <a:rPr lang="en-CA"/>
              <a:t>a team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/>
              <a:t>Tomorrow: Unit 1 – Science Boot Camp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Tallest Tower Icebreaker – Feb 03 (Welcome Day 2)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Greg Nestor</cp:lastModifiedBy>
  <cp:revision>5</cp:revision>
  <dcterms:created xsi:type="dcterms:W3CDTF">2020-01-30T18:19:50Z</dcterms:created>
  <dcterms:modified xsi:type="dcterms:W3CDTF">2020-02-02T16:32:07Z</dcterms:modified>
</cp:coreProperties>
</file>