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White Powders Investigation – Feb 04</a:t>
            </a:r>
            <a:br>
              <a:rPr lang="en-CA" dirty="0"/>
            </a:br>
            <a:r>
              <a:rPr lang="en-CA" sz="3600" dirty="0"/>
              <a:t>(Science Boot Camp Day 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/>
              <a:t>Lesson: Qualitative Observation</a:t>
            </a:r>
          </a:p>
          <a:p>
            <a:pPr lvl="2"/>
            <a:r>
              <a:rPr lang="en-CA" dirty="0"/>
              <a:t>Presentation / Note</a:t>
            </a:r>
          </a:p>
          <a:p>
            <a:pPr lvl="1"/>
            <a:r>
              <a:rPr lang="en-CA" dirty="0"/>
              <a:t>Activity: White Powders</a:t>
            </a:r>
          </a:p>
          <a:p>
            <a:pPr lvl="2"/>
            <a:r>
              <a:rPr lang="en-CA" dirty="0"/>
              <a:t>Learn about the Equipment &amp; Lab Safety</a:t>
            </a:r>
          </a:p>
          <a:p>
            <a:pPr lvl="2"/>
            <a:r>
              <a:rPr lang="en-CA" dirty="0"/>
              <a:t>Explore the powders (wear goggles!)</a:t>
            </a:r>
          </a:p>
          <a:p>
            <a:pPr lvl="2"/>
            <a:r>
              <a:rPr lang="en-CA" dirty="0"/>
              <a:t>Record &amp; Share your Qualitative Observations</a:t>
            </a:r>
          </a:p>
          <a:p>
            <a:pPr lvl="2"/>
            <a:r>
              <a:rPr lang="en-CA" dirty="0"/>
              <a:t>Clean-up after you finish</a:t>
            </a:r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/>
              <a:t>Tomorrow</a:t>
            </a:r>
            <a:r>
              <a:rPr lang="en-CA"/>
              <a:t>: Physical </a:t>
            </a:r>
            <a:r>
              <a:rPr lang="en-CA" dirty="0"/>
              <a:t>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White Powders Investigation – Feb 04 (Science Boot Camp Day 1)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Greg Nestor</cp:lastModifiedBy>
  <cp:revision>5</cp:revision>
  <dcterms:created xsi:type="dcterms:W3CDTF">2020-01-30T18:19:50Z</dcterms:created>
  <dcterms:modified xsi:type="dcterms:W3CDTF">2020-02-02T16:42:33Z</dcterms:modified>
</cp:coreProperties>
</file>