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Practice Quest – </a:t>
            </a:r>
            <a:r>
              <a:rPr lang="en-CA" dirty="0"/>
              <a:t>Feb </a:t>
            </a:r>
            <a:r>
              <a:rPr lang="en-CA" dirty="0" smtClean="0"/>
              <a:t>28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/>
              <a:t>(Science Boot Camp Day </a:t>
            </a:r>
            <a:r>
              <a:rPr lang="en-CA" sz="3600" dirty="0" smtClean="0"/>
              <a:t>14)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 smtClean="0"/>
              <a:t>Practice Quest</a:t>
            </a:r>
            <a:endParaRPr lang="en-CA" dirty="0" smtClean="0"/>
          </a:p>
          <a:p>
            <a:pPr lvl="2"/>
            <a:r>
              <a:rPr lang="en-CA" dirty="0" smtClean="0"/>
              <a:t>Essential Review for Monday / Tuesday</a:t>
            </a:r>
            <a:endParaRPr lang="en-CA" dirty="0" smtClean="0"/>
          </a:p>
          <a:p>
            <a:pPr lvl="1"/>
            <a:r>
              <a:rPr lang="en-CA" dirty="0" smtClean="0"/>
              <a:t>Review</a:t>
            </a:r>
            <a:r>
              <a:rPr lang="en-CA" dirty="0"/>
              <a:t> </a:t>
            </a:r>
            <a:r>
              <a:rPr lang="en-CA" dirty="0" smtClean="0"/>
              <a:t>Booklet</a:t>
            </a:r>
            <a:r>
              <a:rPr lang="en-CA" dirty="0" smtClean="0"/>
              <a:t>: </a:t>
            </a:r>
            <a:endParaRPr lang="en-CA" dirty="0" smtClean="0"/>
          </a:p>
          <a:p>
            <a:pPr lvl="2"/>
            <a:r>
              <a:rPr lang="en-CA" dirty="0" smtClean="0"/>
              <a:t>Lesson </a:t>
            </a:r>
            <a:r>
              <a:rPr lang="en-CA" dirty="0" smtClean="0"/>
              <a:t>1 “How do scientists measure things?”</a:t>
            </a:r>
          </a:p>
          <a:p>
            <a:pPr lvl="1"/>
            <a:r>
              <a:rPr lang="en-CA" dirty="0" smtClean="0"/>
              <a:t>Catch-Up</a:t>
            </a:r>
          </a:p>
          <a:p>
            <a:pPr lvl="2"/>
            <a:r>
              <a:rPr lang="en-CA" dirty="0" smtClean="0"/>
              <a:t>Check Marks Spreadsheet</a:t>
            </a:r>
          </a:p>
          <a:p>
            <a:pPr lvl="2"/>
            <a:r>
              <a:rPr lang="en-CA" dirty="0" smtClean="0"/>
              <a:t>Complete / Hand In Missing Work</a:t>
            </a:r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Monday: </a:t>
            </a:r>
            <a:r>
              <a:rPr lang="en-CA" dirty="0" smtClean="0">
                <a:solidFill>
                  <a:srgbClr val="FF0000"/>
                </a:solidFill>
              </a:rPr>
              <a:t>Density &amp; Measurement Skills </a:t>
            </a:r>
            <a:r>
              <a:rPr lang="en-CA" dirty="0" smtClean="0">
                <a:solidFill>
                  <a:srgbClr val="FF0000"/>
                </a:solidFill>
              </a:rPr>
              <a:t>Test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Tuesday: </a:t>
            </a:r>
            <a:r>
              <a:rPr lang="en-CA" dirty="0">
                <a:solidFill>
                  <a:srgbClr val="FF0000"/>
                </a:solidFill>
              </a:rPr>
              <a:t>Density &amp; </a:t>
            </a:r>
            <a:r>
              <a:rPr lang="en-CA">
                <a:solidFill>
                  <a:srgbClr val="FF0000"/>
                </a:solidFill>
              </a:rPr>
              <a:t>Measurement </a:t>
            </a:r>
            <a:r>
              <a:rPr lang="en-CA" smtClean="0">
                <a:solidFill>
                  <a:srgbClr val="FF0000"/>
                </a:solidFill>
              </a:rPr>
              <a:t>Knowledge Test</a:t>
            </a:r>
            <a:endParaRPr lang="en-CA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Measurement Review – </a:t>
            </a:r>
            <a:r>
              <a:rPr lang="en-CA" dirty="0"/>
              <a:t>Feb </a:t>
            </a:r>
            <a:r>
              <a:rPr lang="en-CA" dirty="0" smtClean="0"/>
              <a:t>27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/>
              <a:t>(Science Boot Camp Day </a:t>
            </a:r>
            <a:r>
              <a:rPr lang="en-CA" sz="3600" dirty="0" smtClean="0"/>
              <a:t>13)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 smtClean="0"/>
              <a:t>Skills Teacher One-On-One</a:t>
            </a:r>
          </a:p>
          <a:p>
            <a:pPr lvl="2"/>
            <a:r>
              <a:rPr lang="en-CA" dirty="0" smtClean="0"/>
              <a:t>Today: Measuring Mass</a:t>
            </a:r>
          </a:p>
          <a:p>
            <a:pPr lvl="2"/>
            <a:r>
              <a:rPr lang="en-CA" dirty="0" smtClean="0"/>
              <a:t>Tomorrow: Measuring Volume</a:t>
            </a:r>
          </a:p>
          <a:p>
            <a:pPr lvl="1"/>
            <a:r>
              <a:rPr lang="en-CA" dirty="0" smtClean="0"/>
              <a:t>Review</a:t>
            </a:r>
          </a:p>
          <a:p>
            <a:pPr lvl="2"/>
            <a:r>
              <a:rPr lang="en-CA" dirty="0" smtClean="0"/>
              <a:t>Organize Your Notes</a:t>
            </a:r>
          </a:p>
          <a:p>
            <a:pPr lvl="2"/>
            <a:r>
              <a:rPr lang="en-CA" dirty="0" smtClean="0"/>
              <a:t>Booklet: Lesson 1 “How do scientists measure things?”</a:t>
            </a:r>
          </a:p>
          <a:p>
            <a:pPr lvl="1"/>
            <a:r>
              <a:rPr lang="en-CA" dirty="0" smtClean="0"/>
              <a:t>Catch-Up</a:t>
            </a:r>
          </a:p>
          <a:p>
            <a:pPr lvl="2"/>
            <a:r>
              <a:rPr lang="en-CA" dirty="0" smtClean="0"/>
              <a:t>Check Marks Spreadsheet</a:t>
            </a:r>
          </a:p>
          <a:p>
            <a:pPr lvl="2"/>
            <a:r>
              <a:rPr lang="en-CA" dirty="0" smtClean="0"/>
              <a:t>Complete / Hand In Missing Work</a:t>
            </a:r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TOMORROW: Density &amp; Measurement Skills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101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Practice Quest – Feb 28 (Science Boot Camp Day 14)</vt:lpstr>
      <vt:lpstr>Measurement Review – Feb 27 (Science Boot Camp Day 13)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31</cp:revision>
  <dcterms:created xsi:type="dcterms:W3CDTF">2020-01-30T18:19:50Z</dcterms:created>
  <dcterms:modified xsi:type="dcterms:W3CDTF">2020-02-28T16:58:23Z</dcterms:modified>
</cp:coreProperties>
</file>