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Element Symbols – Mar </a:t>
            </a:r>
            <a:r>
              <a:rPr lang="en-CA" dirty="0" smtClean="0"/>
              <a:t>09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 smtClean="0"/>
              <a:t>(First 20 Elements - Day </a:t>
            </a:r>
            <a:r>
              <a:rPr lang="en-CA" sz="3600" dirty="0" smtClean="0"/>
              <a:t>04)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SHOE #2 </a:t>
            </a:r>
            <a:r>
              <a:rPr lang="en-CA" dirty="0" smtClean="0"/>
              <a:t>– Can Crush</a:t>
            </a:r>
          </a:p>
          <a:p>
            <a:pPr lvl="2"/>
            <a:r>
              <a:rPr lang="en-CA" dirty="0" smtClean="0"/>
              <a:t>Observe &amp; Explain The Demo</a:t>
            </a:r>
            <a:endParaRPr lang="en-CA" dirty="0" smtClean="0"/>
          </a:p>
          <a:p>
            <a:pPr lvl="1"/>
            <a:r>
              <a:rPr lang="en-CA" dirty="0" smtClean="0"/>
              <a:t>First 20 Elements</a:t>
            </a:r>
            <a:endParaRPr lang="en-CA" dirty="0" smtClean="0"/>
          </a:p>
          <a:p>
            <a:pPr lvl="2"/>
            <a:r>
              <a:rPr lang="en-CA" sz="2400" dirty="0" smtClean="0"/>
              <a:t>Presentation: First 20 Part 1</a:t>
            </a:r>
            <a:endParaRPr lang="en-CA" sz="2400" dirty="0" smtClean="0"/>
          </a:p>
          <a:p>
            <a:pPr lvl="2"/>
            <a:r>
              <a:rPr lang="en-CA" sz="2400" dirty="0" smtClean="0"/>
              <a:t>Worksheet</a:t>
            </a:r>
            <a:r>
              <a:rPr lang="en-CA" sz="2400" dirty="0" smtClean="0"/>
              <a:t>: </a:t>
            </a:r>
            <a:r>
              <a:rPr lang="en-CA" sz="2400" dirty="0" smtClean="0"/>
              <a:t>First 20 Elements</a:t>
            </a:r>
            <a:endParaRPr lang="en-CA" sz="2400" dirty="0" smtClean="0"/>
          </a:p>
          <a:p>
            <a:pPr lvl="2"/>
            <a:r>
              <a:rPr lang="en-CA" sz="2400" dirty="0" smtClean="0"/>
              <a:t>Video: Hunting The Elements</a:t>
            </a:r>
            <a:endParaRPr lang="en-CA" sz="2400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First 20 Part 2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43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Element Symbols – Mar 09 (First 20 Elements - Day 04)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42</cp:revision>
  <dcterms:created xsi:type="dcterms:W3CDTF">2020-01-30T18:19:50Z</dcterms:created>
  <dcterms:modified xsi:type="dcterms:W3CDTF">2020-03-09T15:20:15Z</dcterms:modified>
</cp:coreProperties>
</file>