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5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2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6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8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7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6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CF37-83FE-4516-BE5A-9F53FA57CCF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8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BCF37-83FE-4516-BE5A-9F53FA57CCF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8FCA5-CDC7-4D5E-863E-DD31BB7AE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9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Skills Test – Mar 02</a:t>
            </a:r>
            <a:r>
              <a:rPr lang="en-CA" dirty="0"/>
              <a:t/>
            </a:r>
            <a:br>
              <a:rPr lang="en-CA" dirty="0"/>
            </a:br>
            <a:r>
              <a:rPr lang="en-CA" sz="3600" dirty="0"/>
              <a:t>(Science Boot Camp Day </a:t>
            </a:r>
            <a:r>
              <a:rPr lang="en-CA" sz="3600" dirty="0" smtClean="0"/>
              <a:t>15)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Agenda</a:t>
            </a:r>
          </a:p>
          <a:p>
            <a:pPr lvl="1"/>
            <a:r>
              <a:rPr lang="en-CA" dirty="0" smtClean="0"/>
              <a:t>Skills Test</a:t>
            </a:r>
            <a:endParaRPr lang="en-CA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CA" dirty="0" smtClean="0"/>
              <a:t>Observations (Physical Properties)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 smtClean="0"/>
              <a:t>Measuring Mass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 smtClean="0"/>
              <a:t>Measuring Volume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CA" dirty="0" smtClean="0"/>
              <a:t>Calculating &amp; Applying Density</a:t>
            </a:r>
            <a:endParaRPr lang="en-CA" dirty="0" smtClean="0"/>
          </a:p>
          <a:p>
            <a:pPr lvl="1"/>
            <a:endParaRPr lang="en-CA" dirty="0" smtClean="0"/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Upcoming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Tomorrow: </a:t>
            </a:r>
            <a:r>
              <a:rPr lang="en-CA" dirty="0">
                <a:solidFill>
                  <a:srgbClr val="FF0000"/>
                </a:solidFill>
              </a:rPr>
              <a:t>Density &amp; Measurement </a:t>
            </a:r>
            <a:r>
              <a:rPr lang="en-CA" dirty="0" smtClean="0">
                <a:solidFill>
                  <a:srgbClr val="FF0000"/>
                </a:solidFill>
              </a:rPr>
              <a:t>Knowledge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4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Physical Properties Choices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468549"/>
              </p:ext>
            </p:extLst>
          </p:nvPr>
        </p:nvGraphicFramePr>
        <p:xfrm>
          <a:off x="1378382" y="1851068"/>
          <a:ext cx="6054725" cy="3413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54725">
                  <a:extLst>
                    <a:ext uri="{9D8B030D-6E8A-4147-A177-3AD203B41FA5}">
                      <a16:colId xmlns:a16="http://schemas.microsoft.com/office/drawing/2014/main" val="3147053126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 err="1">
                          <a:solidFill>
                            <a:schemeClr val="tx1"/>
                          </a:solidFill>
                          <a:effectLst/>
                        </a:rPr>
                        <a:t>Lustre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51396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Transparency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08549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State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554359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Crystal Form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98899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457200" marR="0" indent="-4572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Texture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46583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800" b="0" dirty="0">
                          <a:solidFill>
                            <a:schemeClr val="tx1"/>
                          </a:solidFill>
                          <a:effectLst/>
                        </a:rPr>
                        <a:t>Malleability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91122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800" b="0" dirty="0">
                          <a:solidFill>
                            <a:schemeClr val="tx1"/>
                          </a:solidFill>
                          <a:effectLst/>
                        </a:rPr>
                        <a:t>Ductility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568836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</a:rPr>
                        <a:t>Viscosity</a:t>
                      </a:r>
                      <a:endParaRPr lang="en-US" sz="3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830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239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41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Skills Test – Mar 02 (Science Boot Camp Day 15)</vt:lpstr>
      <vt:lpstr>Physical Properties Choices</vt:lpstr>
    </vt:vector>
  </TitlesOfParts>
  <Company>Peel District School Board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Jan 31 (Welcome Day 1)</dc:title>
  <dc:creator>Nestor, Gregory</dc:creator>
  <cp:lastModifiedBy>Nestor, Gregory</cp:lastModifiedBy>
  <cp:revision>34</cp:revision>
  <dcterms:created xsi:type="dcterms:W3CDTF">2020-01-30T18:19:50Z</dcterms:created>
  <dcterms:modified xsi:type="dcterms:W3CDTF">2020-03-02T17:15:25Z</dcterms:modified>
</cp:coreProperties>
</file>