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Classification of Matter – Mar 06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</a:t>
            </a:r>
            <a:r>
              <a:rPr lang="en-CA" sz="3600" dirty="0" smtClean="0"/>
              <a:t>03)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sz="2600" dirty="0" smtClean="0"/>
              <a:t>Minds-On</a:t>
            </a:r>
          </a:p>
          <a:p>
            <a:pPr lvl="2"/>
            <a:r>
              <a:rPr lang="en-CA" sz="2600" dirty="0"/>
              <a:t>Activity: Bag of Air Activity</a:t>
            </a:r>
          </a:p>
          <a:p>
            <a:pPr lvl="1"/>
            <a:r>
              <a:rPr lang="en-CA" sz="2600" dirty="0" smtClean="0"/>
              <a:t>Classification </a:t>
            </a:r>
            <a:r>
              <a:rPr lang="en-CA" sz="2600" dirty="0" smtClean="0"/>
              <a:t>of Matter</a:t>
            </a:r>
          </a:p>
          <a:p>
            <a:pPr lvl="2"/>
            <a:r>
              <a:rPr lang="en-CA" sz="2400" dirty="0" smtClean="0"/>
              <a:t>Discussion: </a:t>
            </a:r>
            <a:r>
              <a:rPr lang="en-CA" sz="2400" dirty="0" smtClean="0"/>
              <a:t>Classification Decision Tree</a:t>
            </a:r>
          </a:p>
          <a:p>
            <a:pPr lvl="2"/>
            <a:r>
              <a:rPr lang="en-CA" sz="2400" dirty="0" smtClean="0"/>
              <a:t>New Worksheet</a:t>
            </a:r>
            <a:r>
              <a:rPr lang="en-CA" sz="2400" dirty="0"/>
              <a:t>: Types of Matter </a:t>
            </a:r>
          </a:p>
          <a:p>
            <a:pPr lvl="2"/>
            <a:r>
              <a:rPr lang="en-CA" sz="2400" smtClean="0"/>
              <a:t>Correction: </a:t>
            </a:r>
            <a:r>
              <a:rPr lang="en-CA" sz="2400" dirty="0"/>
              <a:t>Classifying Matter </a:t>
            </a:r>
            <a:r>
              <a:rPr lang="en-CA" sz="2400" dirty="0" smtClean="0"/>
              <a:t>Worksheet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Monday: </a:t>
            </a:r>
            <a:r>
              <a:rPr lang="en-CA" dirty="0" smtClean="0"/>
              <a:t>SHOE #2 – Can Crush</a:t>
            </a:r>
          </a:p>
          <a:p>
            <a:pPr lvl="1"/>
            <a:r>
              <a:rPr lang="en-CA" dirty="0" smtClean="0"/>
              <a:t>Monday: </a:t>
            </a:r>
            <a:r>
              <a:rPr lang="en-CA" dirty="0" smtClean="0"/>
              <a:t>Reading the Periodic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48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Classification of Matter – Mar 06 (First 20 Elements - Day 03)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46</cp:revision>
  <dcterms:created xsi:type="dcterms:W3CDTF">2020-01-30T18:19:50Z</dcterms:created>
  <dcterms:modified xsi:type="dcterms:W3CDTF">2020-03-06T17:35:14Z</dcterms:modified>
</cp:coreProperties>
</file>