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4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Bag of Air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Classification of Matter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class set of baggies as outlined below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molecular model kits to construct the compounds as outliner below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baggie should contain two molecules of each of the following:</a:t>
            </a:r>
          </a:p>
          <a:p>
            <a:pPr marL="914400" lvl="1" indent="-514350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dirty="0" smtClean="0"/>
              <a:t>	(two red)</a:t>
            </a:r>
          </a:p>
          <a:p>
            <a:pPr marL="914400" lvl="1" indent="-514350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	(two green)</a:t>
            </a:r>
          </a:p>
          <a:p>
            <a:pPr marL="914400" lvl="1" indent="-514350"/>
            <a:r>
              <a:rPr lang="en-US" dirty="0" smtClean="0"/>
              <a:t>CO	(one black and one red)</a:t>
            </a:r>
          </a:p>
          <a:p>
            <a:pPr marL="914400" lvl="1" indent="-514350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	(two yellow and one red)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your baggie of “air”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model represents a different type of matter in the air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b="1" dirty="0" smtClean="0"/>
              <a:t>Is air a pure substance or a mixture?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Sort your air into pure substances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500" b="1" dirty="0" smtClean="0"/>
              <a:t>How many pure substances are there?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Match the pure substances to the following chemical formulas:</a:t>
            </a:r>
          </a:p>
          <a:p>
            <a:pPr marL="914400" lvl="1" indent="-514350"/>
            <a:r>
              <a:rPr lang="en-US" dirty="0" smtClean="0"/>
              <a:t>O - O		(O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N - N		(N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O – C </a:t>
            </a: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smtClean="0"/>
              <a:t>(</a:t>
            </a:r>
            <a:r>
              <a:rPr lang="en-US" smtClean="0"/>
              <a:t>CO)</a:t>
            </a:r>
            <a:endParaRPr lang="en-US" dirty="0" smtClean="0"/>
          </a:p>
          <a:p>
            <a:pPr marL="914400" lvl="1" indent="-514350"/>
            <a:r>
              <a:rPr lang="en-US" dirty="0" smtClean="0"/>
              <a:t>H – O - H	(H</a:t>
            </a:r>
            <a:r>
              <a:rPr lang="en-US" baseline="-25000" dirty="0" smtClean="0"/>
              <a:t>2</a:t>
            </a:r>
            <a:r>
              <a:rPr lang="en-US" dirty="0" smtClean="0"/>
              <a:t>0)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Record the </a:t>
            </a:r>
            <a:r>
              <a:rPr lang="en-US" dirty="0" err="1" smtClean="0"/>
              <a:t>colours</a:t>
            </a:r>
            <a:r>
              <a:rPr lang="en-US" dirty="0" smtClean="0"/>
              <a:t> of the balls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b="1" dirty="0" smtClean="0"/>
              <a:t>Are the pure substances that make up air elements or compounds?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Break up your air molecules into pieces and put the sticks aside.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ball represents a fundamental element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500" b="1" dirty="0" smtClean="0"/>
              <a:t>How many different types of fundamental elements were in your air?</a:t>
            </a:r>
            <a:endParaRPr lang="en-US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colours</a:t>
            </a:r>
            <a:r>
              <a:rPr lang="en-US" dirty="0" smtClean="0"/>
              <a:t> of the balls are as follows:</a:t>
            </a:r>
          </a:p>
          <a:p>
            <a:pPr marL="914400" lvl="1" indent="-514350"/>
            <a:r>
              <a:rPr lang="en-US" dirty="0" err="1" smtClean="0"/>
              <a:t>Colour</a:t>
            </a:r>
            <a:r>
              <a:rPr lang="en-US" dirty="0" smtClean="0"/>
              <a:t>: Red		Symbol: O</a:t>
            </a:r>
          </a:p>
          <a:p>
            <a:pPr marL="914400" lvl="1" indent="-514350"/>
            <a:r>
              <a:rPr lang="en-US" dirty="0" err="1" smtClean="0"/>
              <a:t>Colour</a:t>
            </a:r>
            <a:r>
              <a:rPr lang="en-US" dirty="0" smtClean="0"/>
              <a:t>: Green		Symbol: N</a:t>
            </a:r>
          </a:p>
          <a:p>
            <a:pPr marL="914400" lvl="1" indent="-514350"/>
            <a:r>
              <a:rPr lang="en-US" dirty="0" err="1" smtClean="0"/>
              <a:t>Colour</a:t>
            </a:r>
            <a:r>
              <a:rPr lang="en-US" dirty="0" smtClean="0"/>
              <a:t>: Black		Symbol: C</a:t>
            </a:r>
          </a:p>
          <a:p>
            <a:pPr marL="914400" lvl="1" indent="-514350"/>
            <a:r>
              <a:rPr lang="en-US" dirty="0" err="1" smtClean="0"/>
              <a:t>Colour</a:t>
            </a:r>
            <a:r>
              <a:rPr lang="en-US" smtClean="0"/>
              <a:t>: Yellow</a:t>
            </a:r>
            <a:r>
              <a:rPr lang="en-US" dirty="0" smtClean="0"/>
              <a:t>		Symbol: 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Match the symbols on the periodic table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down the names of the elements in your baggie of air</a:t>
            </a:r>
          </a:p>
          <a:p>
            <a:pPr marL="914400" lvl="1" indent="-514350"/>
            <a:r>
              <a:rPr lang="en-US" dirty="0" smtClean="0"/>
              <a:t>Symbol: O	Element Name:</a:t>
            </a:r>
          </a:p>
          <a:p>
            <a:pPr marL="914400" lvl="1" indent="-514350"/>
            <a:r>
              <a:rPr lang="en-US" dirty="0" smtClean="0"/>
              <a:t>Symbol: N	Element Name:</a:t>
            </a:r>
          </a:p>
          <a:p>
            <a:pPr marL="914400" lvl="1" indent="-514350"/>
            <a:r>
              <a:rPr lang="en-US" dirty="0" smtClean="0"/>
              <a:t>Symbol: C	Element Name:</a:t>
            </a:r>
          </a:p>
          <a:p>
            <a:pPr marL="914400" lvl="1" indent="-514350"/>
            <a:r>
              <a:rPr lang="en-US" dirty="0" smtClean="0"/>
              <a:t>Symbol: H	Element Name: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162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Bag of Air Activity</vt:lpstr>
      <vt:lpstr>Teacher Prep</vt:lpstr>
      <vt:lpstr>Activity Step 1</vt:lpstr>
      <vt:lpstr>Activity Step 2</vt:lpstr>
      <vt:lpstr>Activity Step 3</vt:lpstr>
      <vt:lpstr>Activity Step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 of Air Activity</dc:title>
  <dc:creator>Greg</dc:creator>
  <cp:lastModifiedBy>Mr. Nestor - Louise Arbour SS</cp:lastModifiedBy>
  <cp:revision>12</cp:revision>
  <dcterms:created xsi:type="dcterms:W3CDTF">2006-08-16T00:00:00Z</dcterms:created>
  <dcterms:modified xsi:type="dcterms:W3CDTF">2015-10-06T14:51:07Z</dcterms:modified>
</cp:coreProperties>
</file>