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>
        <p:scale>
          <a:sx n="100" d="100"/>
          <a:sy n="100" d="100"/>
        </p:scale>
        <p:origin x="-211" y="17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8965" y="13858"/>
            <a:ext cx="9152963" cy="7072744"/>
            <a:chOff x="-8965" y="13858"/>
            <a:chExt cx="9152963" cy="7072744"/>
          </a:xfrm>
        </p:grpSpPr>
        <p:pic>
          <p:nvPicPr>
            <p:cNvPr id="4" name="Picture 3" descr="DecisionTree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31145" y="-1026252"/>
              <a:ext cx="7072744" cy="915296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733800" y="1447800"/>
              <a:ext cx="6096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1447800"/>
              <a:ext cx="5334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90800" y="2438400"/>
              <a:ext cx="7620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2590800"/>
              <a:ext cx="12954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4953000"/>
              <a:ext cx="6858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" y="5105400"/>
              <a:ext cx="15240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" y="5334000"/>
              <a:ext cx="10668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90800" y="4953000"/>
              <a:ext cx="9906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76600" y="5562600"/>
              <a:ext cx="5334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90800" y="5715000"/>
              <a:ext cx="9144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2667000"/>
              <a:ext cx="5334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81800" y="3048000"/>
              <a:ext cx="6858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38800" y="3200400"/>
              <a:ext cx="8382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91200" y="4800600"/>
              <a:ext cx="6096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600" y="5410200"/>
              <a:ext cx="13716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81600" y="5943600"/>
              <a:ext cx="15240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96200" y="4876800"/>
              <a:ext cx="7620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62800" y="5410200"/>
              <a:ext cx="12954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62800" y="6172200"/>
              <a:ext cx="1371600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9600" y="1600200"/>
            <a:ext cx="8001000" cy="4495800"/>
            <a:chOff x="609600" y="1600200"/>
            <a:chExt cx="8001000" cy="4495800"/>
          </a:xfrm>
        </p:grpSpPr>
        <p:cxnSp>
          <p:nvCxnSpPr>
            <p:cNvPr id="34" name="Straight Connector 33"/>
            <p:cNvCxnSpPr/>
            <p:nvPr/>
          </p:nvCxnSpPr>
          <p:spPr>
            <a:xfrm rot="10800000" flipH="1">
              <a:off x="3733800" y="1600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 flipH="1">
              <a:off x="4953000" y="1600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90800" y="25908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0" y="28194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066800" y="51054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09600" y="54864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09600" y="5257800"/>
              <a:ext cx="144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743200" y="51054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67000" y="58674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2766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781800" y="32004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715000" y="3429000"/>
              <a:ext cx="106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791200" y="5029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257800" y="5562600"/>
              <a:ext cx="144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81600" y="6096000"/>
              <a:ext cx="144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772400" y="5029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239000" y="5562600"/>
              <a:ext cx="121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Whirlybird – Feb 6</dc:title>
  <dc:creator>Greg</dc:creator>
  <cp:lastModifiedBy>Greg</cp:lastModifiedBy>
  <cp:revision>47</cp:revision>
  <dcterms:created xsi:type="dcterms:W3CDTF">2006-08-16T00:00:00Z</dcterms:created>
  <dcterms:modified xsi:type="dcterms:W3CDTF">2015-10-04T22:07:45Z</dcterms:modified>
</cp:coreProperties>
</file>