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Written </a:t>
            </a:r>
            <a:r>
              <a:rPr lang="en-CA" dirty="0" smtClean="0"/>
              <a:t>Test – Mar </a:t>
            </a:r>
            <a:r>
              <a:rPr lang="en-CA" dirty="0" smtClean="0"/>
              <a:t>03</a:t>
            </a:r>
            <a:r>
              <a:rPr lang="en-CA" dirty="0"/>
              <a:t/>
            </a:r>
            <a:br>
              <a:rPr lang="en-CA" dirty="0"/>
            </a:br>
            <a:r>
              <a:rPr lang="en-CA" sz="3600" dirty="0"/>
              <a:t>(Science Boot Camp Day </a:t>
            </a:r>
            <a:r>
              <a:rPr lang="en-CA" sz="3600" dirty="0" smtClean="0"/>
              <a:t>16)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 smtClean="0"/>
              <a:t>Written Test</a:t>
            </a:r>
            <a:endParaRPr lang="en-CA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CA" sz="2400" dirty="0" smtClean="0"/>
              <a:t>Knowledge Test</a:t>
            </a:r>
            <a:endParaRPr lang="en-CA" sz="24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CA" sz="2400" dirty="0" smtClean="0"/>
              <a:t>Learning Skills Self Evaluation</a:t>
            </a:r>
            <a:endParaRPr lang="en-CA" sz="2400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 smtClean="0"/>
              <a:t>Tomorrow: </a:t>
            </a:r>
            <a:r>
              <a:rPr lang="en-CA" dirty="0" smtClean="0"/>
              <a:t>Begin Unit 2 – First 20 Elements</a:t>
            </a: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24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Written Test – Mar 03 (Science Boot Camp Day 16)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36</cp:revision>
  <dcterms:created xsi:type="dcterms:W3CDTF">2020-01-30T18:19:50Z</dcterms:created>
  <dcterms:modified xsi:type="dcterms:W3CDTF">2020-03-03T17:21:14Z</dcterms:modified>
</cp:coreProperties>
</file>