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6"/>
  </p:handoutMasterIdLst>
  <p:sldIdLst>
    <p:sldId id="257" r:id="rId2"/>
    <p:sldId id="258" r:id="rId3"/>
    <p:sldId id="260" r:id="rId4"/>
    <p:sldId id="264" r:id="rId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33E1E4-7C2F-48D3-AD88-7714C911BD08}" type="datetimeFigureOut">
              <a:rPr lang="en-US" smtClean="0"/>
              <a:pPr/>
              <a:t>3/8/2020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398550A-3222-41FF-81B4-29AF81E73A8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Chemistry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of the matter in the universe (what we call “stuff”) is made of just about _______ different kinds of _______.</a:t>
            </a:r>
          </a:p>
          <a:p>
            <a:endParaRPr lang="en-US" dirty="0"/>
          </a:p>
          <a:p>
            <a:r>
              <a:rPr lang="en-US" dirty="0"/>
              <a:t>Everything in your world is made up of simple ___________________ of these basic building blocks called atoms.</a:t>
            </a:r>
          </a:p>
          <a:p>
            <a:endParaRPr lang="en-US" dirty="0"/>
          </a:p>
          <a:p>
            <a:r>
              <a:rPr lang="en-US" dirty="0"/>
              <a:t>Chemistry is the study of how these atoms __________ and the products they _______.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Periodic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8839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Contains almost all of the information about all of the elements on one page.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CF86A9-2F53-4501-88CE-71E8B964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41812"/>
            <a:ext cx="6858000" cy="39663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/>
          <a:lstStyle/>
          <a:p>
            <a:r>
              <a:rPr lang="en-US" dirty="0"/>
              <a:t>Reading The Periodic Table</a:t>
            </a:r>
            <a:endParaRPr lang="en-AU" dirty="0"/>
          </a:p>
        </p:txBody>
      </p:sp>
      <p:sp>
        <p:nvSpPr>
          <p:cNvPr id="10244" name="Content Placeholder 2"/>
          <p:cNvSpPr>
            <a:spLocks noGrp="1"/>
          </p:cNvSpPr>
          <p:nvPr>
            <p:ph idx="4294967295"/>
          </p:nvPr>
        </p:nvSpPr>
        <p:spPr>
          <a:xfrm>
            <a:off x="0" y="1905000"/>
            <a:ext cx="8469313" cy="1092200"/>
          </a:xfrm>
        </p:spPr>
        <p:txBody>
          <a:bodyPr>
            <a:normAutofit/>
          </a:bodyPr>
          <a:lstStyle/>
          <a:p>
            <a:pPr eaLnBrk="1" hangingPunct="1"/>
            <a:r>
              <a:rPr lang="en-CA" sz="2400" dirty="0"/>
              <a:t>Each box on the periodic table represents a different element</a:t>
            </a:r>
          </a:p>
          <a:p>
            <a:pPr eaLnBrk="1" hangingPunct="1"/>
            <a:r>
              <a:rPr lang="en-CA" sz="2400" dirty="0"/>
              <a:t>It contains vital information about the element</a:t>
            </a:r>
            <a:endParaRPr lang="en-AU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EAA72C-86EF-4486-AEFA-67BBB6DE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7" y="2739777"/>
            <a:ext cx="8229600" cy="34492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5128FF5-1B7C-4F68-BA01-92D22203AB86}"/>
              </a:ext>
            </a:extLst>
          </p:cNvPr>
          <p:cNvSpPr txBox="1"/>
          <p:nvPr/>
        </p:nvSpPr>
        <p:spPr>
          <a:xfrm>
            <a:off x="801538" y="6189009"/>
            <a:ext cx="8085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Note: Always _______ the Atomic Number to a whole number. e.g. _______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periodic_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686800" cy="6804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114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Chemistry Basics</vt:lpstr>
      <vt:lpstr>The Periodic Table</vt:lpstr>
      <vt:lpstr>Reading The Periodic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First 20 Elements</dc:title>
  <dc:creator/>
  <cp:lastModifiedBy>Greg Nestor</cp:lastModifiedBy>
  <cp:revision>21</cp:revision>
  <dcterms:created xsi:type="dcterms:W3CDTF">2006-08-16T00:00:00Z</dcterms:created>
  <dcterms:modified xsi:type="dcterms:W3CDTF">2020-03-08T14:41:29Z</dcterms:modified>
</cp:coreProperties>
</file>