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Measuring Volume &amp; Mass </a:t>
            </a:r>
            <a:r>
              <a:rPr lang="en-CA" dirty="0"/>
              <a:t>– Feb </a:t>
            </a:r>
            <a:r>
              <a:rPr lang="en-CA" dirty="0" smtClean="0"/>
              <a:t>14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Measuring Volume &amp; Mass</a:t>
            </a:r>
          </a:p>
          <a:p>
            <a:pPr lvl="2"/>
            <a:r>
              <a:rPr lang="en-CA" dirty="0" smtClean="0"/>
              <a:t>Presentation: What Is Science </a:t>
            </a:r>
            <a:r>
              <a:rPr lang="en-CA" dirty="0" smtClean="0"/>
              <a:t>Part2 (Volume)</a:t>
            </a:r>
            <a:endParaRPr lang="en-CA" dirty="0" smtClean="0"/>
          </a:p>
          <a:p>
            <a:pPr lvl="2"/>
            <a:r>
              <a:rPr lang="en-CA" dirty="0" smtClean="0"/>
              <a:t>Activity: Density Lab </a:t>
            </a:r>
            <a:r>
              <a:rPr lang="en-CA" dirty="0" smtClean="0"/>
              <a:t>Part1A </a:t>
            </a:r>
            <a:r>
              <a:rPr lang="en-CA" smtClean="0"/>
              <a:t>(Volume)</a:t>
            </a:r>
            <a:endParaRPr lang="en-CA" dirty="0" smtClean="0"/>
          </a:p>
          <a:p>
            <a:pPr lvl="1"/>
            <a:r>
              <a:rPr lang="en-CA" dirty="0" smtClean="0"/>
              <a:t>Catch-up Past Work</a:t>
            </a:r>
          </a:p>
          <a:p>
            <a:pPr lvl="2"/>
            <a:r>
              <a:rPr lang="en-CA" dirty="0"/>
              <a:t>Colour The Periodic Table </a:t>
            </a:r>
            <a:r>
              <a:rPr lang="en-CA" dirty="0" smtClean="0"/>
              <a:t>(Colour Code &amp; Legend)</a:t>
            </a:r>
          </a:p>
          <a:p>
            <a:pPr lvl="2"/>
            <a:r>
              <a:rPr lang="en-CA" dirty="0" smtClean="0"/>
              <a:t>Complete Observing Substances Activity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Next Lesson: Calculating Density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Measuring Volume &amp; Mass – Feb 14 (Science Boot Camp Day 6)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20</cp:revision>
  <dcterms:created xsi:type="dcterms:W3CDTF">2020-01-30T18:19:50Z</dcterms:created>
  <dcterms:modified xsi:type="dcterms:W3CDTF">2020-02-14T19:28:26Z</dcterms:modified>
</cp:coreProperties>
</file>