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48" y="1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/>
          <a:lstStyle>
            <a:lvl1pPr algn="r">
              <a:defRPr sz="1200"/>
            </a:lvl1pPr>
          </a:lstStyle>
          <a:p>
            <a:fld id="{E3F79B5F-1416-492F-B591-11717CF13CB8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48" y="8830930"/>
            <a:ext cx="3037512" cy="465471"/>
          </a:xfrm>
          <a:prstGeom prst="rect">
            <a:avLst/>
          </a:prstGeom>
        </p:spPr>
        <p:txBody>
          <a:bodyPr vert="horz" lIns="94073" tIns="47037" rIns="94073" bIns="47037" rtlCol="0" anchor="b"/>
          <a:lstStyle>
            <a:lvl1pPr algn="r">
              <a:defRPr sz="1200"/>
            </a:lvl1pPr>
          </a:lstStyle>
          <a:p>
            <a:fld id="{6C8F7280-02A3-4F05-881F-DC4D9674C7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SNC1P0 – Nov 03 (P4)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CA" dirty="0" smtClean="0"/>
              <a:t>Density Lab</a:t>
            </a:r>
          </a:p>
          <a:p>
            <a:pPr marL="742950" lvl="2" indent="-342900"/>
            <a:r>
              <a:rPr lang="en-CA" dirty="0" smtClean="0"/>
              <a:t>Part </a:t>
            </a:r>
            <a:r>
              <a:rPr lang="en-CA" dirty="0" smtClean="0"/>
              <a:t>2a </a:t>
            </a:r>
            <a:r>
              <a:rPr lang="en-CA" dirty="0" smtClean="0"/>
              <a:t>– Measuring Volume (Regular Solids)</a:t>
            </a:r>
          </a:p>
          <a:p>
            <a:pPr marL="742950" lvl="2" indent="-342900"/>
            <a:r>
              <a:rPr lang="en-CA" dirty="0" smtClean="0"/>
              <a:t>Density Worksheet</a:t>
            </a:r>
          </a:p>
          <a:p>
            <a:pPr marL="742950" lvl="2" indent="-342900"/>
            <a:r>
              <a:rPr lang="en-CA" dirty="0" smtClean="0"/>
              <a:t>Complete Part 1 – Measuring Mass (</a:t>
            </a:r>
            <a:r>
              <a:rPr lang="en-CA" smtClean="0"/>
              <a:t>From Friday)</a:t>
            </a:r>
            <a:endParaRPr lang="en-CA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CA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CA" sz="2600" dirty="0" smtClean="0"/>
              <a:t>Catch-Up – For Midterm Marks</a:t>
            </a:r>
          </a:p>
          <a:p>
            <a:pPr marL="742950" lvl="2" indent="-342900"/>
            <a:r>
              <a:rPr lang="en-CA" sz="2200" dirty="0" smtClean="0"/>
              <a:t>Use the Checklist To See What You Are Missing</a:t>
            </a:r>
          </a:p>
          <a:p>
            <a:pPr marL="742950" lvl="2" indent="-342900"/>
            <a:r>
              <a:rPr lang="en-CA" sz="2200" dirty="0" smtClean="0"/>
              <a:t>Check Off Items </a:t>
            </a:r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pPr marL="742950" lvl="2" indent="-342900"/>
            <a:endParaRPr lang="en-CA" dirty="0" smtClean="0"/>
          </a:p>
          <a:p>
            <a:r>
              <a:rPr lang="en-CA" dirty="0" smtClean="0"/>
              <a:t>Upcoming:</a:t>
            </a:r>
          </a:p>
          <a:p>
            <a:pPr lvl="1"/>
            <a:r>
              <a:rPr lang="en-CA" sz="2400" dirty="0" smtClean="0"/>
              <a:t>Density Lab Part 1 (Measuring Mass) – Past 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60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SNC1P0 – Nov 03 (P4)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SES4U0_A – Feb 01</dc:title>
  <dc:creator>Greg</dc:creator>
  <cp:lastModifiedBy>Nestor, Gregory</cp:lastModifiedBy>
  <cp:revision>194</cp:revision>
  <cp:lastPrinted>2014-10-09T15:14:12Z</cp:lastPrinted>
  <dcterms:created xsi:type="dcterms:W3CDTF">2006-08-16T00:00:00Z</dcterms:created>
  <dcterms:modified xsi:type="dcterms:W3CDTF">2014-11-03T15:35:01Z</dcterms:modified>
</cp:coreProperties>
</file>