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Nov 03 (P4)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Mark Update</a:t>
            </a:r>
          </a:p>
          <a:p>
            <a:pPr marL="742950" lvl="2" indent="-342900"/>
            <a:r>
              <a:rPr lang="en-CA" dirty="0" smtClean="0"/>
              <a:t>Hand In Missing Work</a:t>
            </a:r>
          </a:p>
          <a:p>
            <a:pPr marL="742950" lvl="2" indent="-342900"/>
            <a:r>
              <a:rPr lang="en-CA" dirty="0" smtClean="0"/>
              <a:t>Improve Existing Work</a:t>
            </a:r>
          </a:p>
          <a:p>
            <a:pPr marL="742950" lvl="2" indent="-342900"/>
            <a:r>
              <a:rPr lang="en-CA" dirty="0" smtClean="0"/>
              <a:t>Last Chance – Thursday End Of Period</a:t>
            </a:r>
          </a:p>
          <a:p>
            <a:pPr marL="742950" lvl="2" indent="-342900"/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Density </a:t>
            </a:r>
            <a:r>
              <a:rPr lang="en-CA" dirty="0" smtClean="0"/>
              <a:t>Lab</a:t>
            </a:r>
          </a:p>
          <a:p>
            <a:pPr marL="742950" lvl="2" indent="-342900"/>
            <a:r>
              <a:rPr lang="en-CA" dirty="0" smtClean="0"/>
              <a:t>1: Measuring Mass (Friday) – </a:t>
            </a:r>
            <a:r>
              <a:rPr lang="en-CA" dirty="0" smtClean="0"/>
              <a:t>COMPLETE THIS</a:t>
            </a:r>
          </a:p>
          <a:p>
            <a:pPr marL="742950" lvl="2" indent="-342900"/>
            <a:r>
              <a:rPr lang="en-CA" dirty="0" smtClean="0"/>
              <a:t>2A: Measuring Regular Volume (</a:t>
            </a:r>
            <a:r>
              <a:rPr lang="en-CA" dirty="0"/>
              <a:t>Monday) – COMPLETE THIS</a:t>
            </a:r>
            <a:endParaRPr lang="en-CA" dirty="0" smtClean="0"/>
          </a:p>
          <a:p>
            <a:pPr marL="742950" lvl="2" indent="-342900"/>
            <a:r>
              <a:rPr lang="en-CA" dirty="0" smtClean="0"/>
              <a:t>Density </a:t>
            </a:r>
            <a:r>
              <a:rPr lang="en-CA" dirty="0"/>
              <a:t>Calculation Worksheet (Monday) – COMPLETE </a:t>
            </a:r>
            <a:r>
              <a:rPr lang="en-CA" dirty="0" smtClean="0"/>
              <a:t>THIS</a:t>
            </a:r>
          </a:p>
          <a:p>
            <a:pPr marL="742950" lvl="2" indent="-342900"/>
            <a:r>
              <a:rPr lang="en-CA" dirty="0" smtClean="0"/>
              <a:t>2B</a:t>
            </a:r>
            <a:r>
              <a:rPr lang="en-CA" dirty="0"/>
              <a:t>: Measuring </a:t>
            </a:r>
            <a:r>
              <a:rPr lang="en-CA" dirty="0" smtClean="0"/>
              <a:t>Irregular </a:t>
            </a:r>
            <a:r>
              <a:rPr lang="en-CA" dirty="0"/>
              <a:t>Volume </a:t>
            </a:r>
            <a:r>
              <a:rPr lang="en-CA" dirty="0" smtClean="0"/>
              <a:t>(Today) -  Do This</a:t>
            </a:r>
          </a:p>
          <a:p>
            <a:pPr marL="742950" lvl="2" indent="-342900"/>
            <a:r>
              <a:rPr lang="en-CA" dirty="0" smtClean="0"/>
              <a:t>DENSITY LAB SKILLS WILL BE ON THE MID-TERM</a:t>
            </a:r>
            <a:endParaRPr lang="en-CA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CA" dirty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sz="2400" dirty="0" smtClean="0"/>
              <a:t>Complete ALL Parts of Density Lab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Density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Density = Mass / Volume</a:t>
            </a:r>
          </a:p>
          <a:p>
            <a:pPr lvl="1"/>
            <a:r>
              <a:rPr lang="en-CA" dirty="0" smtClean="0"/>
              <a:t>Measured in g/cm</a:t>
            </a:r>
            <a:r>
              <a:rPr lang="en-CA" baseline="30000" dirty="0" smtClean="0"/>
              <a:t>3</a:t>
            </a:r>
          </a:p>
          <a:p>
            <a:pPr lvl="1"/>
            <a:endParaRPr lang="en-CA" dirty="0"/>
          </a:p>
          <a:p>
            <a:r>
              <a:rPr lang="en-CA" dirty="0" smtClean="0"/>
              <a:t>Three forms of the equation: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d = m/v	(used to find density)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m = </a:t>
            </a:r>
            <a:r>
              <a:rPr lang="en-CA" dirty="0" err="1" smtClean="0"/>
              <a:t>d•v</a:t>
            </a:r>
            <a:r>
              <a:rPr lang="en-CA" dirty="0" smtClean="0"/>
              <a:t>	(used to find mass)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v = m / d	(used to find volume)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SNC1P0 – Nov 03 (P4)</vt:lpstr>
      <vt:lpstr>Density Calculations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196</cp:revision>
  <cp:lastPrinted>2014-10-09T15:14:12Z</cp:lastPrinted>
  <dcterms:created xsi:type="dcterms:W3CDTF">2006-08-16T00:00:00Z</dcterms:created>
  <dcterms:modified xsi:type="dcterms:W3CDTF">2014-11-04T14:52:19Z</dcterms:modified>
</cp:coreProperties>
</file>