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Classification of Matter – Mar 06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02)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Minds-On</a:t>
            </a:r>
          </a:p>
          <a:p>
            <a:pPr lvl="2"/>
            <a:r>
              <a:rPr lang="en-CA" dirty="0" smtClean="0"/>
              <a:t>Activity: Separating Mixture: Beans, Sugar, Iron Filings</a:t>
            </a:r>
          </a:p>
          <a:p>
            <a:pPr lvl="1"/>
            <a:r>
              <a:rPr lang="en-CA" dirty="0" smtClean="0"/>
              <a:t>Classification of Matter</a:t>
            </a:r>
          </a:p>
          <a:p>
            <a:pPr lvl="2"/>
            <a:r>
              <a:rPr lang="en-CA" sz="2400" dirty="0" smtClean="0"/>
              <a:t>Note: Classification Decision Tree</a:t>
            </a:r>
          </a:p>
          <a:p>
            <a:pPr lvl="2"/>
            <a:r>
              <a:rPr lang="en-CA" sz="2400" dirty="0"/>
              <a:t>Worksheet: Classifying Matter </a:t>
            </a:r>
            <a:r>
              <a:rPr lang="en-CA" sz="2400" dirty="0" smtClean="0"/>
              <a:t>Worksheet</a:t>
            </a:r>
          </a:p>
          <a:p>
            <a:pPr lvl="2"/>
            <a:r>
              <a:rPr lang="en-CA" sz="2400" dirty="0" smtClean="0"/>
              <a:t>Activity: Bag of Air Activity</a:t>
            </a:r>
          </a:p>
          <a:p>
            <a:pPr lvl="2"/>
            <a:r>
              <a:rPr lang="en-CA" sz="2400" dirty="0" smtClean="0"/>
              <a:t>Worksheet: Types of Matter 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SHOE #2 – Can Crush</a:t>
            </a:r>
          </a:p>
          <a:p>
            <a:pPr lvl="1"/>
            <a:r>
              <a:rPr lang="en-CA" dirty="0" smtClean="0"/>
              <a:t>Tomorrow: Reading the Periodic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Can You Separate This Mixture?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Pure Substances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Corn Kernels</a:t>
            </a:r>
            <a:endParaRPr lang="en-C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Sugar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Iron Filings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Mixed All Together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Using only Materials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Beaker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Screen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Magnet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82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Classification of Matter – Mar 06 (First 20 Elements - Day 02)</vt:lpstr>
      <vt:lpstr>How Can You Separate This Mixture?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43</cp:revision>
  <dcterms:created xsi:type="dcterms:W3CDTF">2020-01-30T18:19:50Z</dcterms:created>
  <dcterms:modified xsi:type="dcterms:W3CDTF">2020-03-05T18:48:09Z</dcterms:modified>
</cp:coreProperties>
</file>