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Atomic Structure – </a:t>
            </a:r>
            <a:r>
              <a:rPr lang="en-CA" dirty="0" smtClean="0"/>
              <a:t>Mar </a:t>
            </a:r>
            <a:r>
              <a:rPr lang="en-CA" dirty="0" smtClean="0"/>
              <a:t>12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(First 20 Elements - Day </a:t>
            </a:r>
            <a:r>
              <a:rPr lang="en-CA" sz="3600" dirty="0" smtClean="0"/>
              <a:t>05)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sz="2800" dirty="0" smtClean="0"/>
              <a:t>Protons &amp; Electrons</a:t>
            </a:r>
            <a:endParaRPr lang="en-CA" sz="2800" dirty="0" smtClean="0"/>
          </a:p>
          <a:p>
            <a:pPr lvl="2"/>
            <a:r>
              <a:rPr lang="en-CA" sz="2400" dirty="0" smtClean="0"/>
              <a:t>Presentation: First 20 Part </a:t>
            </a:r>
            <a:r>
              <a:rPr lang="en-CA" sz="2400" dirty="0" smtClean="0"/>
              <a:t>2</a:t>
            </a:r>
            <a:endParaRPr lang="en-CA" sz="2400" dirty="0" smtClean="0"/>
          </a:p>
          <a:p>
            <a:pPr lvl="2"/>
            <a:r>
              <a:rPr lang="en-CA" sz="2400" dirty="0" smtClean="0"/>
              <a:t>Worksheet: First 20 </a:t>
            </a:r>
            <a:r>
              <a:rPr lang="en-CA" sz="2400" dirty="0" smtClean="0"/>
              <a:t>Elements (Part 2)</a:t>
            </a:r>
            <a:endParaRPr lang="en-CA" sz="2400" dirty="0" smtClean="0"/>
          </a:p>
          <a:p>
            <a:pPr lvl="1"/>
            <a:r>
              <a:rPr lang="en-CA" sz="2800" dirty="0" smtClean="0"/>
              <a:t>Neutrons &amp; Standard Notation</a:t>
            </a:r>
          </a:p>
          <a:p>
            <a:pPr lvl="2"/>
            <a:r>
              <a:rPr lang="en-CA" sz="2400" dirty="0"/>
              <a:t>Presentation: First 20 Part </a:t>
            </a:r>
            <a:r>
              <a:rPr lang="en-CA" sz="2400" dirty="0" smtClean="0"/>
              <a:t>3</a:t>
            </a:r>
            <a:endParaRPr lang="en-CA" sz="2400" dirty="0"/>
          </a:p>
          <a:p>
            <a:pPr lvl="2"/>
            <a:r>
              <a:rPr lang="en-CA" sz="2400" dirty="0"/>
              <a:t>Worksheet: First 20 Elements (Part </a:t>
            </a:r>
            <a:r>
              <a:rPr lang="en-CA" sz="2400" dirty="0" smtClean="0"/>
              <a:t>3)</a:t>
            </a:r>
            <a:endParaRPr lang="en-CA" sz="2400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First 20 Part </a:t>
            </a:r>
            <a:r>
              <a:rPr lang="en-CA" dirty="0" smtClean="0"/>
              <a:t>4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50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Atomic Structure – Mar 12 (First 20 Elements - Day 05)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47</cp:revision>
  <dcterms:created xsi:type="dcterms:W3CDTF">2020-01-30T18:19:50Z</dcterms:created>
  <dcterms:modified xsi:type="dcterms:W3CDTF">2020-03-12T13:54:14Z</dcterms:modified>
</cp:coreProperties>
</file>