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9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763E-9295-47CC-A44F-28CE79664E6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CE5D-7A4F-44D9-8458-87B95616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Classification of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1" y="133350"/>
            <a:ext cx="9801225" cy="67246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746504" y="310896"/>
            <a:ext cx="2770632" cy="82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2" y="703135"/>
            <a:ext cx="7109028" cy="3484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0048" y="2359152"/>
            <a:ext cx="3090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rgbClr val="FF0000"/>
                </a:solidFill>
              </a:rPr>
              <a:t>space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902" y="2359151"/>
            <a:ext cx="3090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rgbClr val="FF0000"/>
                </a:solidFill>
              </a:rPr>
              <a:t>mass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0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1" y="133350"/>
            <a:ext cx="9801225" cy="67246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01752" y="1746504"/>
            <a:ext cx="2066544" cy="82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04" y="417194"/>
            <a:ext cx="7504333" cy="4804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1072" y="1207007"/>
            <a:ext cx="2927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a</a:t>
            </a:r>
            <a:r>
              <a:rPr lang="en-CA" sz="3200" dirty="0" smtClean="0">
                <a:solidFill>
                  <a:srgbClr val="FF0000"/>
                </a:solidFill>
              </a:rPr>
              <a:t>t least </a:t>
            </a:r>
            <a:r>
              <a:rPr lang="en-CA" sz="3200" u="sng" dirty="0" smtClean="0">
                <a:solidFill>
                  <a:srgbClr val="FF0000"/>
                </a:solidFill>
              </a:rPr>
              <a:t>TWO</a:t>
            </a:r>
          </a:p>
          <a:p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6576" y="1680941"/>
            <a:ext cx="29277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Kinds of particles</a:t>
            </a:r>
          </a:p>
          <a:p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72" y="0"/>
            <a:ext cx="73151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1384" y="777240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At least TWO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2024" y="1038850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Kinds of particles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483" y="4309354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different  parts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5888" y="4708642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visible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1139" y="4309354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mix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2873" y="5263766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substance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3887" y="5002156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one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5888" y="5481280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sand and water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5952" y="5871424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oil and water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9543" y="5619416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salt and water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9011" y="5956568"/>
            <a:ext cx="282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steel (iron and carbon)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1" y="133350"/>
            <a:ext cx="9801225" cy="67246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8948141">
            <a:off x="9482328" y="1508760"/>
            <a:ext cx="2066544" cy="82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21" y="651700"/>
            <a:ext cx="7692391" cy="4487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5739" y="2097800"/>
            <a:ext cx="282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r>
              <a:rPr lang="en-CA" sz="3600" dirty="0" smtClean="0">
                <a:solidFill>
                  <a:srgbClr val="FF0000"/>
                </a:solidFill>
              </a:rPr>
              <a:t>particle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7582" y="3717636"/>
            <a:ext cx="435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 constant properties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72" y="775715"/>
            <a:ext cx="6489954" cy="5835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7408" y="2883319"/>
            <a:ext cx="136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atom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8520" y="79248"/>
            <a:ext cx="6464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rgbClr val="FF0000"/>
                </a:solidFill>
              </a:rPr>
              <a:t>Pure Substances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072" y="3867823"/>
            <a:ext cx="330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FF0000"/>
                </a:solidFill>
              </a:rPr>
              <a:t>chemical symbols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6724" y="4790771"/>
            <a:ext cx="201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FF0000"/>
                </a:solidFill>
              </a:rPr>
              <a:t>further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" y="5239271"/>
            <a:ext cx="251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FF0000"/>
                </a:solidFill>
              </a:rPr>
              <a:t>C, Mg, </a:t>
            </a:r>
            <a:r>
              <a:rPr lang="en-CA" sz="3200" dirty="0" smtClean="0">
                <a:solidFill>
                  <a:srgbClr val="FF0000"/>
                </a:solidFill>
              </a:rPr>
              <a:t>S, O</a:t>
            </a:r>
            <a:r>
              <a:rPr lang="en-CA" sz="3200" baseline="-25000" dirty="0" smtClean="0">
                <a:solidFill>
                  <a:srgbClr val="FF0000"/>
                </a:solidFill>
              </a:rPr>
              <a:t>2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2919516"/>
            <a:ext cx="223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molecule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1908" y="3837044"/>
            <a:ext cx="223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elements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3056" y="5239271"/>
            <a:ext cx="345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Chemical formulas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0830" y="5784760"/>
            <a:ext cx="345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FF0000"/>
                </a:solidFill>
              </a:rPr>
              <a:t>NaCl</a:t>
            </a:r>
            <a:r>
              <a:rPr lang="en-CA" sz="2800" dirty="0" smtClean="0">
                <a:solidFill>
                  <a:srgbClr val="FF0000"/>
                </a:solidFill>
              </a:rPr>
              <a:t>, H</a:t>
            </a:r>
            <a:r>
              <a:rPr lang="en-CA" sz="2800" baseline="-25000" dirty="0" smtClean="0">
                <a:solidFill>
                  <a:srgbClr val="FF0000"/>
                </a:solidFill>
              </a:rPr>
              <a:t>2</a:t>
            </a:r>
            <a:r>
              <a:rPr lang="en-CA" sz="2800" dirty="0" smtClean="0">
                <a:solidFill>
                  <a:srgbClr val="FF0000"/>
                </a:solidFill>
              </a:rPr>
              <a:t>O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Classification of Matter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Matter</dc:title>
  <dc:creator>Ryan, Linda</dc:creator>
  <cp:lastModifiedBy>Ryan, Linda</cp:lastModifiedBy>
  <cp:revision>4</cp:revision>
  <dcterms:created xsi:type="dcterms:W3CDTF">2020-03-06T14:25:47Z</dcterms:created>
  <dcterms:modified xsi:type="dcterms:W3CDTF">2020-03-06T16:20:45Z</dcterms:modified>
</cp:coreProperties>
</file>