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48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r">
              <a:defRPr sz="1200"/>
            </a:lvl1pPr>
          </a:lstStyle>
          <a:p>
            <a:fld id="{E3F79B5F-1416-492F-B591-11717CF13CB8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48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r">
              <a:defRPr sz="1200"/>
            </a:lvl1pPr>
          </a:lstStyle>
          <a:p>
            <a:fld id="{6C8F7280-02A3-4F05-881F-DC4D9674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5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SNC1P0 – Nov </a:t>
            </a:r>
            <a:r>
              <a:rPr lang="en-CA" dirty="0" smtClean="0"/>
              <a:t>10 </a:t>
            </a:r>
            <a:r>
              <a:rPr lang="en-CA" dirty="0" smtClean="0"/>
              <a:t>(</a:t>
            </a:r>
            <a:r>
              <a:rPr lang="en-CA" dirty="0" smtClean="0"/>
              <a:t>P4)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sz="3200" dirty="0" err="1" smtClean="0"/>
              <a:t>Toonie</a:t>
            </a:r>
            <a:r>
              <a:rPr lang="en-CA" sz="3200" dirty="0" smtClean="0"/>
              <a:t> Density Lab</a:t>
            </a:r>
            <a:endParaRPr lang="en-CA" sz="3200" dirty="0" smtClean="0"/>
          </a:p>
          <a:p>
            <a:pPr marL="742950" lvl="2" indent="-342900"/>
            <a:r>
              <a:rPr lang="en-CA" sz="2800" dirty="0" err="1" smtClean="0"/>
              <a:t>Toonie</a:t>
            </a:r>
            <a:r>
              <a:rPr lang="en-CA" sz="2800" dirty="0" smtClean="0"/>
              <a:t> Density Lab Worksheet</a:t>
            </a:r>
            <a:endParaRPr lang="en-CA" sz="2800" dirty="0" smtClean="0"/>
          </a:p>
          <a:p>
            <a:pPr marL="742950" lvl="2" indent="-342900"/>
            <a:r>
              <a:rPr lang="en-CA" sz="2800" b="1" dirty="0" smtClean="0"/>
              <a:t>Due at The End of The Period</a:t>
            </a:r>
            <a:endParaRPr lang="en-CA" sz="2800" b="1" dirty="0"/>
          </a:p>
          <a:p>
            <a:pPr marL="742950" lvl="2" indent="-342900"/>
            <a:endParaRPr lang="en-CA" dirty="0" smtClean="0"/>
          </a:p>
          <a:p>
            <a:pPr marL="742950" lvl="2" indent="-342900"/>
            <a:endParaRPr lang="en-CA" dirty="0" smtClean="0"/>
          </a:p>
          <a:p>
            <a:pPr marL="742950" lvl="2" indent="-342900"/>
            <a:endParaRPr lang="en-CA" dirty="0" smtClean="0"/>
          </a:p>
          <a:p>
            <a:pPr marL="742950" lvl="2" indent="-342900"/>
            <a:endParaRPr lang="en-CA" dirty="0" smtClean="0"/>
          </a:p>
          <a:p>
            <a:r>
              <a:rPr lang="en-CA" dirty="0" smtClean="0"/>
              <a:t>Upcoming:</a:t>
            </a:r>
          </a:p>
          <a:p>
            <a:pPr lvl="1"/>
            <a:r>
              <a:rPr lang="en-CA" sz="2400" dirty="0" smtClean="0"/>
              <a:t>Density Research – Past Due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Density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Density = Mass / Volume</a:t>
            </a:r>
          </a:p>
          <a:p>
            <a:pPr lvl="1"/>
            <a:r>
              <a:rPr lang="en-CA" dirty="0" smtClean="0"/>
              <a:t>Measured in g/cm</a:t>
            </a:r>
            <a:r>
              <a:rPr lang="en-CA" baseline="30000" dirty="0" smtClean="0"/>
              <a:t>3</a:t>
            </a:r>
          </a:p>
          <a:p>
            <a:pPr lvl="1"/>
            <a:endParaRPr lang="en-CA" dirty="0"/>
          </a:p>
          <a:p>
            <a:r>
              <a:rPr lang="en-CA" dirty="0" smtClean="0"/>
              <a:t>Three forms of the equation: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d = m/v	(used to find density)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m = </a:t>
            </a:r>
            <a:r>
              <a:rPr lang="en-CA" dirty="0" err="1" smtClean="0"/>
              <a:t>d•v</a:t>
            </a:r>
            <a:r>
              <a:rPr lang="en-CA" dirty="0" smtClean="0"/>
              <a:t>	(used to find mass)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v = m / d	(used to find volume)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280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SNC1P0 – Nov 10 (P4)</vt:lpstr>
      <vt:lpstr>Density Calculations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Greg</cp:lastModifiedBy>
  <cp:revision>202</cp:revision>
  <cp:lastPrinted>2014-10-09T15:14:12Z</cp:lastPrinted>
  <dcterms:created xsi:type="dcterms:W3CDTF">2006-08-16T00:00:00Z</dcterms:created>
  <dcterms:modified xsi:type="dcterms:W3CDTF">2014-11-09T20:43:48Z</dcterms:modified>
</cp:coreProperties>
</file>