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First Day – Jan 31</a:t>
            </a:r>
            <a:br>
              <a:rPr lang="en-CA" dirty="0" smtClean="0"/>
            </a:br>
            <a:r>
              <a:rPr lang="en-CA" sz="3600" dirty="0" smtClean="0"/>
              <a:t>(Welcome Day 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</a:p>
          <a:p>
            <a:pPr lvl="1"/>
            <a:r>
              <a:rPr lang="en-CA" dirty="0" smtClean="0"/>
              <a:t>Early Release Schedule</a:t>
            </a:r>
          </a:p>
          <a:p>
            <a:pPr lvl="1"/>
            <a:r>
              <a:rPr lang="en-CA" dirty="0" smtClean="0"/>
              <a:t>Activity: Find Your Match</a:t>
            </a:r>
          </a:p>
          <a:p>
            <a:pPr lvl="2"/>
            <a:r>
              <a:rPr lang="en-CA" dirty="0" smtClean="0"/>
              <a:t>Match the Definition with the Picture</a:t>
            </a:r>
          </a:p>
          <a:p>
            <a:pPr lvl="2"/>
            <a:r>
              <a:rPr lang="en-CA" dirty="0" smtClean="0"/>
              <a:t>Find a desk together</a:t>
            </a:r>
          </a:p>
          <a:p>
            <a:pPr lvl="1"/>
            <a:r>
              <a:rPr lang="en-CA" dirty="0" smtClean="0"/>
              <a:t>Attendance: Answer for your partner</a:t>
            </a:r>
          </a:p>
          <a:p>
            <a:pPr lvl="1"/>
            <a:r>
              <a:rPr lang="en-CA" dirty="0" smtClean="0"/>
              <a:t>Presentation: Course Introduction 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Upcoming</a:t>
            </a:r>
          </a:p>
          <a:p>
            <a:pPr lvl="1"/>
            <a:r>
              <a:rPr lang="en-CA" dirty="0" smtClean="0"/>
              <a:t>Monday</a:t>
            </a:r>
            <a:r>
              <a:rPr lang="en-CA" smtClean="0"/>
              <a:t>: Tallest Tower </a:t>
            </a:r>
            <a:r>
              <a:rPr lang="en-CA" dirty="0" smtClean="0"/>
              <a:t>Icebreaker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First Day – Jan 31 (Welcome Day 1)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2</cp:revision>
  <dcterms:created xsi:type="dcterms:W3CDTF">2020-01-30T18:19:50Z</dcterms:created>
  <dcterms:modified xsi:type="dcterms:W3CDTF">2020-01-30T18:29:13Z</dcterms:modified>
</cp:coreProperties>
</file>