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Tallest Tower Icebreaker – Feb 03</a:t>
            </a:r>
            <a:br>
              <a:rPr lang="en-CA" dirty="0" smtClean="0"/>
            </a:br>
            <a:r>
              <a:rPr lang="en-CA" sz="3600" dirty="0" smtClean="0"/>
              <a:t>(Welcome Day 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</a:p>
          <a:p>
            <a:pPr lvl="1"/>
            <a:r>
              <a:rPr lang="en-CA" dirty="0" smtClean="0"/>
              <a:t>Icebreaker: Tallest Tower</a:t>
            </a:r>
          </a:p>
          <a:p>
            <a:pPr lvl="2"/>
            <a:r>
              <a:rPr lang="en-CA" dirty="0" smtClean="0"/>
              <a:t>Groups of 4</a:t>
            </a:r>
          </a:p>
          <a:p>
            <a:pPr lvl="2"/>
            <a:r>
              <a:rPr lang="en-CA" dirty="0" smtClean="0"/>
              <a:t>Pay attention to the rules</a:t>
            </a:r>
          </a:p>
          <a:p>
            <a:pPr lvl="1"/>
            <a:r>
              <a:rPr lang="en-CA" dirty="0" smtClean="0"/>
              <a:t>Attendance: Who Is Your Group?</a:t>
            </a:r>
          </a:p>
          <a:p>
            <a:pPr lvl="1"/>
            <a:r>
              <a:rPr lang="en-CA" dirty="0" smtClean="0"/>
              <a:t>Activity: White Powders</a:t>
            </a:r>
          </a:p>
          <a:p>
            <a:pPr lvl="2"/>
            <a:r>
              <a:rPr lang="en-CA" dirty="0" smtClean="0"/>
              <a:t>Explore the powders (wear goggles!)</a:t>
            </a:r>
          </a:p>
          <a:p>
            <a:pPr lvl="2"/>
            <a:r>
              <a:rPr lang="en-CA" dirty="0" smtClean="0"/>
              <a:t>Record </a:t>
            </a:r>
            <a:r>
              <a:rPr lang="en-CA" smtClean="0"/>
              <a:t>your observations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Upcoming</a:t>
            </a:r>
          </a:p>
          <a:p>
            <a:pPr lvl="1"/>
            <a:r>
              <a:rPr lang="en-CA" dirty="0" smtClean="0"/>
              <a:t>Tomorrow: Unit 1 – Science Boot Camp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6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Tallest Tower Icebreaker – Feb 03 (Welcome Day 2)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3</cp:revision>
  <dcterms:created xsi:type="dcterms:W3CDTF">2020-01-30T18:19:50Z</dcterms:created>
  <dcterms:modified xsi:type="dcterms:W3CDTF">2020-01-30T18:33:45Z</dcterms:modified>
</cp:coreProperties>
</file>