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White Powders Investigation </a:t>
            </a:r>
            <a:r>
              <a:rPr lang="en-CA" dirty="0"/>
              <a:t>– Feb </a:t>
            </a:r>
            <a:r>
              <a:rPr lang="en-CA" dirty="0" smtClean="0"/>
              <a:t>06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3)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/>
              <a:t>Lesson: Qualitative Observation</a:t>
            </a:r>
          </a:p>
          <a:p>
            <a:pPr lvl="2"/>
            <a:r>
              <a:rPr lang="en-CA" dirty="0"/>
              <a:t>Presentation / Note</a:t>
            </a:r>
          </a:p>
          <a:p>
            <a:pPr lvl="1"/>
            <a:r>
              <a:rPr lang="en-CA" dirty="0"/>
              <a:t>Activity: White Powders</a:t>
            </a:r>
          </a:p>
          <a:p>
            <a:pPr lvl="2"/>
            <a:r>
              <a:rPr lang="en-CA" dirty="0" smtClean="0"/>
              <a:t>Explore </a:t>
            </a:r>
            <a:r>
              <a:rPr lang="en-CA" dirty="0"/>
              <a:t>the powders (wear goggles!)</a:t>
            </a:r>
          </a:p>
          <a:p>
            <a:pPr lvl="2"/>
            <a:r>
              <a:rPr lang="en-CA" dirty="0"/>
              <a:t>Record &amp; Share your Qualitative Observations</a:t>
            </a:r>
          </a:p>
          <a:p>
            <a:pPr lvl="2"/>
            <a:r>
              <a:rPr lang="en-CA" dirty="0"/>
              <a:t>Clean-up after you finish</a:t>
            </a:r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PD Day</a:t>
            </a:r>
          </a:p>
          <a:p>
            <a:pPr lvl="1"/>
            <a:r>
              <a:rPr lang="en-CA" dirty="0" smtClean="0"/>
              <a:t>Monday: </a:t>
            </a:r>
            <a:r>
              <a:rPr lang="en-CA" dirty="0"/>
              <a:t>Physical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White Powders Investigation – Feb 06 (Science Boot Camp Day 3)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11</cp:revision>
  <dcterms:created xsi:type="dcterms:W3CDTF">2020-01-30T18:19:50Z</dcterms:created>
  <dcterms:modified xsi:type="dcterms:W3CDTF">2020-02-05T20:20:39Z</dcterms:modified>
</cp:coreProperties>
</file>