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Physical Properties </a:t>
            </a:r>
            <a:r>
              <a:rPr lang="en-CA" dirty="0"/>
              <a:t>– Feb </a:t>
            </a:r>
            <a:r>
              <a:rPr lang="en-CA" dirty="0" smtClean="0"/>
              <a:t>10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/>
              <a:t>(Science Boot Camp Day </a:t>
            </a:r>
            <a:r>
              <a:rPr lang="en-CA" sz="3600" dirty="0" smtClean="0"/>
              <a:t>4)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 smtClean="0"/>
              <a:t>Activity</a:t>
            </a:r>
            <a:r>
              <a:rPr lang="en-CA" dirty="0"/>
              <a:t>: </a:t>
            </a:r>
            <a:r>
              <a:rPr lang="en-CA" dirty="0" smtClean="0"/>
              <a:t>Physical Properties</a:t>
            </a:r>
            <a:endParaRPr lang="en-CA" dirty="0"/>
          </a:p>
          <a:p>
            <a:pPr lvl="2"/>
            <a:r>
              <a:rPr lang="en-CA" dirty="0" smtClean="0"/>
              <a:t>Definitions - Matching</a:t>
            </a:r>
            <a:endParaRPr lang="en-CA" dirty="0"/>
          </a:p>
          <a:p>
            <a:pPr lvl="2"/>
            <a:r>
              <a:rPr lang="en-CA" dirty="0" smtClean="0"/>
              <a:t>Physical Properties - Matching</a:t>
            </a:r>
            <a:endParaRPr lang="en-CA" dirty="0"/>
          </a:p>
          <a:p>
            <a:pPr lvl="2"/>
            <a:r>
              <a:rPr lang="en-CA" dirty="0" smtClean="0"/>
              <a:t>Sample Substances – Selecting</a:t>
            </a:r>
          </a:p>
          <a:p>
            <a:pPr lvl="2"/>
            <a:r>
              <a:rPr lang="en-CA" smtClean="0"/>
              <a:t>Wordsearch</a:t>
            </a:r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 smtClean="0"/>
              <a:t>Tomorrow: </a:t>
            </a:r>
            <a:r>
              <a:rPr lang="en-CA" dirty="0" smtClean="0"/>
              <a:t>Colour Periodic Table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28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Physical Properties – Feb 10 (Science Boot Camp Day 4)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12</cp:revision>
  <dcterms:created xsi:type="dcterms:W3CDTF">2020-01-30T18:19:50Z</dcterms:created>
  <dcterms:modified xsi:type="dcterms:W3CDTF">2020-02-07T17:32:17Z</dcterms:modified>
</cp:coreProperties>
</file>