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Periodic Table Colouring </a:t>
            </a:r>
            <a:r>
              <a:rPr lang="en-CA" dirty="0"/>
              <a:t>– Feb </a:t>
            </a:r>
            <a:r>
              <a:rPr lang="en-CA" dirty="0" smtClean="0"/>
              <a:t>11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5)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Activity</a:t>
            </a:r>
            <a:r>
              <a:rPr lang="en-CA" dirty="0"/>
              <a:t>: </a:t>
            </a:r>
            <a:r>
              <a:rPr lang="en-CA" dirty="0" smtClean="0"/>
              <a:t>Colour The Periodic Table</a:t>
            </a:r>
            <a:endParaRPr lang="en-CA" dirty="0"/>
          </a:p>
          <a:p>
            <a:pPr lvl="2"/>
            <a:r>
              <a:rPr lang="en-CA" dirty="0" smtClean="0"/>
              <a:t>Use the colour key for Groups(Columns)</a:t>
            </a:r>
            <a:endParaRPr lang="en-CA" dirty="0"/>
          </a:p>
          <a:p>
            <a:pPr lvl="2"/>
            <a:r>
              <a:rPr lang="en-CA" dirty="0" smtClean="0"/>
              <a:t>Answer questions about Metals / Non-Metals</a:t>
            </a:r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Measuring Volume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Periodic Table Colouring – Feb 11 (Science Boot Camp Day 5)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14</cp:revision>
  <dcterms:created xsi:type="dcterms:W3CDTF">2020-01-30T18:19:50Z</dcterms:created>
  <dcterms:modified xsi:type="dcterms:W3CDTF">2020-02-07T17:35:09Z</dcterms:modified>
</cp:coreProperties>
</file>