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2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5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2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6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8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7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6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8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BCF37-83FE-4516-BE5A-9F53FA57CCFA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9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het.colorado.edu/sims/html/build-an-atom/latest/build-an-atom_e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Atom Builder Activity – Mar 13</a:t>
            </a:r>
            <a:r>
              <a:rPr lang="en-CA" dirty="0"/>
              <a:t/>
            </a:r>
            <a:br>
              <a:rPr lang="en-CA" dirty="0"/>
            </a:br>
            <a:r>
              <a:rPr lang="en-CA" sz="3600" dirty="0" smtClean="0"/>
              <a:t>(First 20 Elements - Day 06)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Agenda</a:t>
            </a:r>
          </a:p>
          <a:p>
            <a:pPr lvl="1"/>
            <a:r>
              <a:rPr lang="en-CA" sz="2800" dirty="0" err="1" smtClean="0"/>
              <a:t>PhET</a:t>
            </a:r>
            <a:r>
              <a:rPr lang="en-CA" sz="2800" dirty="0" smtClean="0"/>
              <a:t> Atom Builder Activity</a:t>
            </a:r>
          </a:p>
          <a:p>
            <a:pPr lvl="2"/>
            <a:r>
              <a:rPr lang="en-CA" sz="2400" dirty="0" smtClean="0"/>
              <a:t>Worksheet: Atom Builder </a:t>
            </a:r>
            <a:r>
              <a:rPr lang="en-CA" sz="2400" dirty="0" err="1" smtClean="0"/>
              <a:t>PhET</a:t>
            </a:r>
            <a:r>
              <a:rPr lang="en-CA" sz="2400" dirty="0" smtClean="0"/>
              <a:t> Activity</a:t>
            </a:r>
          </a:p>
          <a:p>
            <a:pPr lvl="2"/>
            <a:r>
              <a:rPr lang="en-CA" sz="2400" dirty="0"/>
              <a:t>URL: </a:t>
            </a:r>
            <a:r>
              <a:rPr lang="en-CA" sz="1200" dirty="0">
                <a:hlinkClick r:id="rId2"/>
              </a:rPr>
              <a:t>https://</a:t>
            </a:r>
            <a:r>
              <a:rPr lang="en-CA" sz="1200" dirty="0" smtClean="0">
                <a:hlinkClick r:id="rId2"/>
              </a:rPr>
              <a:t>phet.colorado.edu/sims/html/build-an-atom/latest/build-an-atom_en.html</a:t>
            </a:r>
            <a:endParaRPr lang="en-CA" sz="1200" dirty="0" smtClean="0"/>
          </a:p>
          <a:p>
            <a:pPr lvl="2"/>
            <a:endParaRPr lang="en-CA" sz="2400" dirty="0" smtClean="0"/>
          </a:p>
          <a:p>
            <a:pPr lvl="1"/>
            <a:r>
              <a:rPr lang="en-CA" sz="3600" b="1" dirty="0" smtClean="0">
                <a:solidFill>
                  <a:srgbClr val="FF0000"/>
                </a:solidFill>
              </a:rPr>
              <a:t>Google: “</a:t>
            </a:r>
            <a:r>
              <a:rPr lang="en-US" sz="3200" b="1" dirty="0" err="1">
                <a:solidFill>
                  <a:srgbClr val="FF0000"/>
                </a:solidFill>
              </a:rPr>
              <a:t>Phet</a:t>
            </a:r>
            <a:r>
              <a:rPr lang="en-US" sz="3200" b="1" dirty="0">
                <a:solidFill>
                  <a:srgbClr val="FF0000"/>
                </a:solidFill>
              </a:rPr>
              <a:t> Atom </a:t>
            </a:r>
            <a:r>
              <a:rPr lang="en-US" sz="3200" b="1" dirty="0" smtClean="0">
                <a:solidFill>
                  <a:srgbClr val="FF0000"/>
                </a:solidFill>
              </a:rPr>
              <a:t>Builder”</a:t>
            </a:r>
            <a:endParaRPr lang="en-CA" sz="3600" b="1" dirty="0" smtClean="0">
              <a:solidFill>
                <a:srgbClr val="FF0000"/>
              </a:solidFill>
            </a:endParaRPr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Upcoming</a:t>
            </a:r>
          </a:p>
          <a:p>
            <a:pPr lvl="1"/>
            <a:r>
              <a:rPr lang="en-CA" dirty="0" smtClean="0"/>
              <a:t>See  you in 3 weeks (April 5?)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4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</TotalTime>
  <Words>39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Atom Builder Activity – Mar 13 (First 20 Elements - Day 06)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Jan 31 (Welcome Day 1)</dc:title>
  <dc:creator>Nestor, Gregory</dc:creator>
  <cp:lastModifiedBy>Nestor, Gregory</cp:lastModifiedBy>
  <cp:revision>50</cp:revision>
  <dcterms:created xsi:type="dcterms:W3CDTF">2020-01-30T18:19:50Z</dcterms:created>
  <dcterms:modified xsi:type="dcterms:W3CDTF">2020-03-13T16:56:04Z</dcterms:modified>
</cp:coreProperties>
</file>