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491D-900D-4B18-8184-C10A06179E5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What Is Science</a:t>
            </a:r>
            <a:br>
              <a:rPr lang="en-CA" dirty="0" smtClean="0"/>
            </a:br>
            <a:r>
              <a:rPr lang="en-CA" dirty="0" smtClean="0"/>
              <a:t>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Qualitative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Science begins with </a:t>
            </a:r>
            <a:r>
              <a:rPr lang="en-CA" dirty="0" smtClean="0">
                <a:solidFill>
                  <a:srgbClr val="FF0000"/>
                </a:solidFill>
              </a:rPr>
              <a:t>careful</a:t>
            </a:r>
            <a:r>
              <a:rPr lang="en-CA" dirty="0" smtClean="0"/>
              <a:t> observation.</a:t>
            </a:r>
          </a:p>
          <a:p>
            <a:pPr lvl="1"/>
            <a:r>
              <a:rPr lang="en-CA" dirty="0" smtClean="0"/>
              <a:t>Looking with a </a:t>
            </a:r>
            <a:r>
              <a:rPr lang="en-CA" dirty="0" smtClean="0">
                <a:solidFill>
                  <a:srgbClr val="FF0000"/>
                </a:solidFill>
              </a:rPr>
              <a:t>plan</a:t>
            </a:r>
            <a:r>
              <a:rPr lang="en-CA" dirty="0" smtClean="0"/>
              <a:t> and prior knowledge</a:t>
            </a:r>
          </a:p>
          <a:p>
            <a:pPr lvl="1"/>
            <a:r>
              <a:rPr lang="en-CA" dirty="0" smtClean="0"/>
              <a:t>Looking to see what is </a:t>
            </a:r>
            <a:r>
              <a:rPr lang="en-CA" dirty="0" smtClean="0">
                <a:solidFill>
                  <a:srgbClr val="FF0000"/>
                </a:solidFill>
              </a:rPr>
              <a:t>actually</a:t>
            </a:r>
            <a:r>
              <a:rPr lang="en-CA" dirty="0" smtClean="0"/>
              <a:t> there </a:t>
            </a:r>
            <a:br>
              <a:rPr lang="en-CA" dirty="0" smtClean="0"/>
            </a:br>
            <a:r>
              <a:rPr lang="en-CA" dirty="0" smtClean="0"/>
              <a:t>(not what you think should be there)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There are </a:t>
            </a:r>
            <a:r>
              <a:rPr lang="en-CA" dirty="0" smtClean="0">
                <a:solidFill>
                  <a:srgbClr val="FF0000"/>
                </a:solidFill>
              </a:rPr>
              <a:t>two</a:t>
            </a:r>
            <a:r>
              <a:rPr lang="en-CA" dirty="0" smtClean="0"/>
              <a:t> types of observation in science.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u="sng" dirty="0" smtClean="0"/>
              <a:t>Qual</a:t>
            </a:r>
            <a:r>
              <a:rPr lang="en-CA" dirty="0" smtClean="0"/>
              <a:t>itative Observation (think </a:t>
            </a:r>
            <a:r>
              <a:rPr lang="en-CA" dirty="0" smtClean="0">
                <a:solidFill>
                  <a:srgbClr val="FF0000"/>
                </a:solidFill>
              </a:rPr>
              <a:t>quality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Observing with your </a:t>
            </a:r>
            <a:r>
              <a:rPr lang="en-CA" dirty="0" smtClean="0">
                <a:solidFill>
                  <a:srgbClr val="FF0000"/>
                </a:solidFill>
              </a:rPr>
              <a:t>senses</a:t>
            </a:r>
            <a:r>
              <a:rPr lang="en-CA" dirty="0" smtClean="0"/>
              <a:t> (e.g. sight, feel,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u="sng" dirty="0" smtClean="0"/>
              <a:t>Quant</a:t>
            </a:r>
            <a:r>
              <a:rPr lang="en-CA" dirty="0" smtClean="0"/>
              <a:t>itative Observation (think </a:t>
            </a:r>
            <a:r>
              <a:rPr lang="en-CA" dirty="0" smtClean="0">
                <a:solidFill>
                  <a:srgbClr val="FF0000"/>
                </a:solidFill>
              </a:rPr>
              <a:t>quantity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Measuring</a:t>
            </a:r>
            <a:r>
              <a:rPr lang="en-CA" dirty="0" smtClean="0"/>
              <a:t> with devices (e.g. ruler, scale, etc.)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502">
            <a:off x="6966284" y="1618488"/>
            <a:ext cx="1663365" cy="20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Qualitative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Observing with your senses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Sight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Touch (feel)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Sound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Smell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Taste</a:t>
            </a:r>
          </a:p>
          <a:p>
            <a:endParaRPr lang="en-CA" dirty="0"/>
          </a:p>
          <a:p>
            <a:r>
              <a:rPr lang="en-CA" dirty="0" smtClean="0"/>
              <a:t>Observing how something </a:t>
            </a:r>
            <a:r>
              <a:rPr lang="en-CA" dirty="0" smtClean="0">
                <a:solidFill>
                  <a:srgbClr val="FF0000"/>
                </a:solidFill>
              </a:rPr>
              <a:t>looks</a:t>
            </a:r>
          </a:p>
          <a:p>
            <a:pPr lvl="1"/>
            <a:r>
              <a:rPr lang="en-CA" dirty="0" smtClean="0"/>
              <a:t>The metal is </a:t>
            </a:r>
            <a:r>
              <a:rPr lang="en-CA" dirty="0" smtClean="0">
                <a:solidFill>
                  <a:srgbClr val="FF0000"/>
                </a:solidFill>
              </a:rPr>
              <a:t>silver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smooth</a:t>
            </a:r>
            <a:r>
              <a:rPr lang="en-CA" dirty="0" smtClean="0"/>
              <a:t>, and </a:t>
            </a:r>
            <a:r>
              <a:rPr lang="en-CA" dirty="0" smtClean="0">
                <a:solidFill>
                  <a:srgbClr val="FF0000"/>
                </a:solidFill>
              </a:rPr>
              <a:t>hard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endParaRPr lang="en-CA" dirty="0"/>
          </a:p>
          <a:p>
            <a:r>
              <a:rPr lang="en-CA" dirty="0" smtClean="0"/>
              <a:t>Observing how something </a:t>
            </a:r>
            <a:r>
              <a:rPr lang="en-CA" dirty="0" smtClean="0">
                <a:solidFill>
                  <a:srgbClr val="FF0000"/>
                </a:solidFill>
              </a:rPr>
              <a:t>changes</a:t>
            </a:r>
          </a:p>
          <a:p>
            <a:pPr lvl="1"/>
            <a:r>
              <a:rPr lang="en-CA" dirty="0" smtClean="0"/>
              <a:t>When metal rusts it becomes </a:t>
            </a:r>
            <a:r>
              <a:rPr lang="en-CA" dirty="0" smtClean="0">
                <a:solidFill>
                  <a:srgbClr val="FF0000"/>
                </a:solidFill>
              </a:rPr>
              <a:t>red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rough</a:t>
            </a:r>
            <a:r>
              <a:rPr lang="en-CA" dirty="0" smtClean="0"/>
              <a:t>, and </a:t>
            </a:r>
            <a:r>
              <a:rPr lang="en-CA" dirty="0" smtClean="0">
                <a:solidFill>
                  <a:srgbClr val="FF0000"/>
                </a:solidFill>
              </a:rPr>
              <a:t>brittle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4052">
            <a:off x="5265812" y="1688623"/>
            <a:ext cx="3134158" cy="23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 Using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some things we can </a:t>
            </a:r>
            <a:r>
              <a:rPr lang="en-CA" dirty="0" smtClean="0">
                <a:solidFill>
                  <a:srgbClr val="FF0000"/>
                </a:solidFill>
              </a:rPr>
              <a:t>see</a:t>
            </a:r>
            <a:r>
              <a:rPr lang="en-CA" dirty="0" smtClean="0"/>
              <a:t> using our eyes?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Colour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Shiny or Dull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Smokey or Clear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Shape (e.g. powder, crystals,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Solid, liquid or gas (state)</a:t>
            </a:r>
          </a:p>
          <a:p>
            <a:endParaRPr lang="en-US" dirty="0"/>
          </a:p>
        </p:txBody>
      </p:sp>
      <p:pic>
        <p:nvPicPr>
          <p:cNvPr id="3074" name="Picture 2" descr="Image result for observation carto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64" y="2593797"/>
            <a:ext cx="2132837" cy="35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7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 Using Touch &amp;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What are some things we can </a:t>
            </a:r>
            <a:r>
              <a:rPr lang="en-CA" dirty="0" smtClean="0">
                <a:solidFill>
                  <a:srgbClr val="FF0000"/>
                </a:solidFill>
              </a:rPr>
              <a:t>feel</a:t>
            </a:r>
            <a:r>
              <a:rPr lang="en-CA" dirty="0" smtClean="0"/>
              <a:t> </a:t>
            </a:r>
            <a:r>
              <a:rPr lang="en-CA" dirty="0"/>
              <a:t>using our </a:t>
            </a:r>
            <a:r>
              <a:rPr lang="en-CA" dirty="0" smtClean="0"/>
              <a:t>hands?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Hard or Soft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Rough or Smooth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Slippery, wet, dry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endParaRPr lang="en-CA" dirty="0"/>
          </a:p>
          <a:p>
            <a:r>
              <a:rPr lang="en-CA" dirty="0" smtClean="0"/>
              <a:t>Sound can sometimes help </a:t>
            </a:r>
            <a:r>
              <a:rPr lang="en-CA" dirty="0" smtClean="0">
                <a:solidFill>
                  <a:srgbClr val="FF0000"/>
                </a:solidFill>
              </a:rPr>
              <a:t>confirm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our touch observations.</a:t>
            </a:r>
          </a:p>
          <a:p>
            <a:pPr lvl="1"/>
            <a:r>
              <a:rPr lang="en-CA" dirty="0" smtClean="0"/>
              <a:t>Hard things sound </a:t>
            </a:r>
            <a:r>
              <a:rPr lang="en-CA" dirty="0" smtClean="0">
                <a:solidFill>
                  <a:srgbClr val="FF0000"/>
                </a:solidFill>
              </a:rPr>
              <a:t>different</a:t>
            </a:r>
            <a:r>
              <a:rPr lang="en-CA" dirty="0" smtClean="0"/>
              <a:t> than soft things</a:t>
            </a:r>
          </a:p>
          <a:p>
            <a:endParaRPr lang="en-CA" dirty="0"/>
          </a:p>
          <a:p>
            <a:r>
              <a:rPr lang="en-CA" dirty="0" smtClean="0"/>
              <a:t>Caution!</a:t>
            </a:r>
          </a:p>
          <a:p>
            <a:pPr lvl="1"/>
            <a:r>
              <a:rPr lang="en-CA" dirty="0" smtClean="0"/>
              <a:t>Never </a:t>
            </a:r>
            <a:r>
              <a:rPr lang="en-CA" dirty="0" smtClean="0">
                <a:solidFill>
                  <a:srgbClr val="FF0000"/>
                </a:solidFill>
              </a:rPr>
              <a:t>remove</a:t>
            </a:r>
            <a:r>
              <a:rPr lang="en-CA" dirty="0" smtClean="0"/>
              <a:t> things from a sealed </a:t>
            </a:r>
            <a:r>
              <a:rPr lang="en-CA" dirty="0" smtClean="0">
                <a:solidFill>
                  <a:srgbClr val="FF0000"/>
                </a:solidFill>
              </a:rPr>
              <a:t>container</a:t>
            </a:r>
            <a:r>
              <a:rPr lang="en-CA" dirty="0" smtClean="0"/>
              <a:t> or wrapper unless your teacher says it’s ok.</a:t>
            </a:r>
            <a:endParaRPr lang="en-US" dirty="0"/>
          </a:p>
        </p:txBody>
      </p:sp>
      <p:pic>
        <p:nvPicPr>
          <p:cNvPr id="2050" name="Picture 2" descr="Image result for touch carto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923">
            <a:off x="6176578" y="2212848"/>
            <a:ext cx="1884746" cy="26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60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 Using Smell &amp; Taste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Double Caution!!</a:t>
            </a:r>
          </a:p>
          <a:p>
            <a:pPr lvl="1"/>
            <a:r>
              <a:rPr lang="en-CA" dirty="0" smtClean="0"/>
              <a:t>Never, </a:t>
            </a:r>
            <a:r>
              <a:rPr lang="en-CA" dirty="0" smtClean="0">
                <a:solidFill>
                  <a:srgbClr val="FF0000"/>
                </a:solidFill>
              </a:rPr>
              <a:t>never</a:t>
            </a:r>
            <a:r>
              <a:rPr lang="en-CA" dirty="0" smtClean="0"/>
              <a:t> taste </a:t>
            </a:r>
            <a:r>
              <a:rPr lang="en-CA" dirty="0" smtClean="0">
                <a:solidFill>
                  <a:srgbClr val="FF0000"/>
                </a:solidFill>
              </a:rPr>
              <a:t>anything</a:t>
            </a:r>
            <a:r>
              <a:rPr lang="en-CA" dirty="0" smtClean="0"/>
              <a:t> in a science classroom</a:t>
            </a:r>
          </a:p>
          <a:p>
            <a:pPr lvl="1"/>
            <a:r>
              <a:rPr lang="en-CA" dirty="0" smtClean="0"/>
              <a:t>Smell requires a </a:t>
            </a:r>
            <a:r>
              <a:rPr lang="en-CA" dirty="0" smtClean="0">
                <a:solidFill>
                  <a:srgbClr val="FF0000"/>
                </a:solidFill>
              </a:rPr>
              <a:t>special</a:t>
            </a:r>
            <a:r>
              <a:rPr lang="en-CA" dirty="0" smtClean="0"/>
              <a:t> procedure called “</a:t>
            </a:r>
            <a:r>
              <a:rPr lang="en-CA" dirty="0" smtClean="0">
                <a:solidFill>
                  <a:srgbClr val="FF0000"/>
                </a:solidFill>
              </a:rPr>
              <a:t>wafting</a:t>
            </a:r>
            <a:r>
              <a:rPr lang="en-CA" dirty="0" smtClean="0"/>
              <a:t>”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Never</a:t>
            </a:r>
            <a:r>
              <a:rPr lang="en-CA" dirty="0" smtClean="0"/>
              <a:t> smell anything unless </a:t>
            </a:r>
            <a:r>
              <a:rPr lang="en-CA" dirty="0"/>
              <a:t>your teacher says it’s ok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Common taste observations: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Sweet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Sour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Bitter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Common smell observations: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Nasty</a:t>
            </a:r>
            <a:r>
              <a:rPr lang="en-CA" dirty="0" smtClean="0"/>
              <a:t>!</a:t>
            </a:r>
            <a:endParaRPr lang="en-US" dirty="0"/>
          </a:p>
        </p:txBody>
      </p:sp>
      <p:pic>
        <p:nvPicPr>
          <p:cNvPr id="1026" name="Picture 2" descr="Image result for bad taste in mouth carto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5652">
            <a:off x="5938593" y="3704485"/>
            <a:ext cx="2295446" cy="2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5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189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Is Science (Part 1)</vt:lpstr>
      <vt:lpstr>Observation</vt:lpstr>
      <vt:lpstr>Qualitative Observation</vt:lpstr>
      <vt:lpstr>Observation Using Sight</vt:lpstr>
      <vt:lpstr>Observation Using Touch &amp; Sound</vt:lpstr>
      <vt:lpstr>Observation Using Smell &amp; Taste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Science (Part 1)</dc:title>
  <dc:creator>Nestor, Gregory</dc:creator>
  <cp:lastModifiedBy>Nestor, Gregory</cp:lastModifiedBy>
  <cp:revision>18</cp:revision>
  <dcterms:created xsi:type="dcterms:W3CDTF">2020-02-05T13:56:04Z</dcterms:created>
  <dcterms:modified xsi:type="dcterms:W3CDTF">2020-02-05T16:07:19Z</dcterms:modified>
</cp:coreProperties>
</file>