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4" r:id="rId7"/>
    <p:sldId id="265" r:id="rId8"/>
    <p:sldId id="266" r:id="rId9"/>
    <p:sldId id="267" r:id="rId10"/>
    <p:sldId id="268" r:id="rId11"/>
    <p:sldId id="262" r:id="rId12"/>
    <p:sldId id="269" r:id="rId13"/>
    <p:sldId id="270" r:id="rId14"/>
    <p:sldId id="271" r:id="rId15"/>
    <p:sldId id="272" r:id="rId16"/>
    <p:sldId id="273" r:id="rId17"/>
    <p:sldId id="263" r:id="rId18"/>
    <p:sldId id="274" r:id="rId19"/>
    <p:sldId id="275" r:id="rId20"/>
    <p:sldId id="276" r:id="rId21"/>
    <p:sldId id="277" r:id="rId22"/>
    <p:sldId id="278" r:id="rId23"/>
    <p:sldId id="26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63" d="100"/>
          <a:sy n="63"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08486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423154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032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9719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29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01802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94528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32886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80976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0E791-15BE-4A81-A531-50F887550E5F}"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73851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30E791-15BE-4A81-A531-50F887550E5F}"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133017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0E791-15BE-4A81-A531-50F887550E5F}"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372799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30E791-15BE-4A81-A531-50F887550E5F}"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163276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0E791-15BE-4A81-A531-50F887550E5F}"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72662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0E791-15BE-4A81-A531-50F887550E5F}"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264211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0E791-15BE-4A81-A531-50F887550E5F}"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E81DE-27AD-4CC5-9C74-49BF645EDD01}" type="slidenum">
              <a:rPr lang="en-US" smtClean="0"/>
              <a:t>‹#›</a:t>
            </a:fld>
            <a:endParaRPr lang="en-US"/>
          </a:p>
        </p:txBody>
      </p:sp>
    </p:spTree>
    <p:extLst>
      <p:ext uri="{BB962C8B-B14F-4D97-AF65-F5344CB8AC3E}">
        <p14:creationId xmlns:p14="http://schemas.microsoft.com/office/powerpoint/2010/main" val="414279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30E791-15BE-4A81-A531-50F887550E5F}" type="datetimeFigureOut">
              <a:rPr lang="en-US" smtClean="0"/>
              <a:t>2/5/2018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6E81DE-27AD-4CC5-9C74-49BF645EDD01}" type="slidenum">
              <a:rPr lang="en-US" smtClean="0"/>
              <a:t>‹#›</a:t>
            </a:fld>
            <a:endParaRPr lang="en-US"/>
          </a:p>
        </p:txBody>
      </p:sp>
    </p:spTree>
    <p:extLst>
      <p:ext uri="{BB962C8B-B14F-4D97-AF65-F5344CB8AC3E}">
        <p14:creationId xmlns:p14="http://schemas.microsoft.com/office/powerpoint/2010/main" val="2351869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Stranded on the Moon!</a:t>
            </a:r>
            <a:endParaRPr lang="en-US" dirty="0"/>
          </a:p>
        </p:txBody>
      </p:sp>
      <p:sp>
        <p:nvSpPr>
          <p:cNvPr id="3" name="Subtitle 2"/>
          <p:cNvSpPr>
            <a:spLocks noGrp="1"/>
          </p:cNvSpPr>
          <p:nvPr>
            <p:ph type="subTitle" idx="1"/>
          </p:nvPr>
        </p:nvSpPr>
        <p:spPr/>
        <p:txBody>
          <a:bodyPr/>
          <a:lstStyle/>
          <a:p>
            <a:r>
              <a:rPr lang="en-CA" dirty="0" smtClean="0"/>
              <a:t>Will you survive?</a:t>
            </a:r>
            <a:endParaRPr lang="en-US" dirty="0"/>
          </a:p>
        </p:txBody>
      </p:sp>
    </p:spTree>
    <p:extLst>
      <p:ext uri="{BB962C8B-B14F-4D97-AF65-F5344CB8AC3E}">
        <p14:creationId xmlns:p14="http://schemas.microsoft.com/office/powerpoint/2010/main" val="401756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Tree>
    <p:extLst>
      <p:ext uri="{BB962C8B-B14F-4D97-AF65-F5344CB8AC3E}">
        <p14:creationId xmlns:p14="http://schemas.microsoft.com/office/powerpoint/2010/main" val="98191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6508753"/>
              </p:ext>
            </p:extLst>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
        <p:nvSpPr>
          <p:cNvPr id="6" name="Rectangle 5"/>
          <p:cNvSpPr/>
          <p:nvPr/>
        </p:nvSpPr>
        <p:spPr>
          <a:xfrm>
            <a:off x="5016500" y="3514725"/>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
        <p:nvSpPr>
          <p:cNvPr id="7" name="Rectangle 6"/>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57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
        <p:nvSpPr>
          <p:cNvPr id="8" name="Rectangle 7"/>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96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
        <p:nvSpPr>
          <p:cNvPr id="9" name="Rectangle 8"/>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173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
        <p:nvSpPr>
          <p:cNvPr id="10" name="Rectangle 9"/>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95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Bottom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15</a:t>
                      </a:r>
                    </a:p>
                  </a:txBody>
                  <a:tcPr/>
                </a:tc>
                <a:tc>
                  <a:txBody>
                    <a:bodyPr/>
                    <a:lstStyle/>
                    <a:p>
                      <a:r>
                        <a:rPr lang="en-CA" dirty="0" smtClean="0"/>
                        <a:t>Matches</a:t>
                      </a:r>
                      <a:endParaRPr lang="en-US" dirty="0"/>
                    </a:p>
                  </a:txBody>
                  <a:tcPr/>
                </a:tc>
              </a:tr>
              <a:tr h="370840">
                <a:tc>
                  <a:txBody>
                    <a:bodyPr/>
                    <a:lstStyle/>
                    <a:p>
                      <a:r>
                        <a:rPr lang="en-CA" dirty="0" smtClean="0"/>
                        <a:t>14</a:t>
                      </a:r>
                      <a:endParaRPr lang="en-US" dirty="0"/>
                    </a:p>
                  </a:txBody>
                  <a:tcPr/>
                </a:tc>
                <a:tc>
                  <a:txBody>
                    <a:bodyPr/>
                    <a:lstStyle/>
                    <a:p>
                      <a:r>
                        <a:rPr lang="en-CA" dirty="0" smtClean="0"/>
                        <a:t>Compass</a:t>
                      </a:r>
                    </a:p>
                  </a:txBody>
                  <a:tcPr/>
                </a:tc>
              </a:tr>
              <a:tr h="370840">
                <a:tc>
                  <a:txBody>
                    <a:bodyPr/>
                    <a:lstStyle/>
                    <a:p>
                      <a:r>
                        <a:rPr lang="en-CA" dirty="0" smtClean="0"/>
                        <a:t>13</a:t>
                      </a:r>
                      <a:endParaRPr lang="en-US" dirty="0"/>
                    </a:p>
                  </a:txBody>
                  <a:tcPr/>
                </a:tc>
                <a:tc>
                  <a:txBody>
                    <a:bodyPr/>
                    <a:lstStyle/>
                    <a:p>
                      <a:r>
                        <a:rPr lang="en-CA" dirty="0" smtClean="0"/>
                        <a:t>Heating Unit</a:t>
                      </a:r>
                      <a:endParaRPr lang="en-US" dirty="0"/>
                    </a:p>
                  </a:txBody>
                  <a:tcPr/>
                </a:tc>
              </a:tr>
              <a:tr h="370840">
                <a:tc>
                  <a:txBody>
                    <a:bodyPr/>
                    <a:lstStyle/>
                    <a:p>
                      <a:r>
                        <a:rPr lang="en-CA" dirty="0" smtClean="0"/>
                        <a:t>12</a:t>
                      </a:r>
                      <a:endParaRPr lang="en-US" dirty="0"/>
                    </a:p>
                  </a:txBody>
                  <a:tcPr/>
                </a:tc>
                <a:tc>
                  <a:txBody>
                    <a:bodyPr/>
                    <a:lstStyle/>
                    <a:p>
                      <a:r>
                        <a:rPr lang="en-CA" dirty="0" smtClean="0"/>
                        <a:t>Milk</a:t>
                      </a:r>
                      <a:endParaRPr lang="en-US" dirty="0"/>
                    </a:p>
                  </a:txBody>
                  <a:tcPr/>
                </a:tc>
              </a:tr>
              <a:tr h="370840">
                <a:tc>
                  <a:txBody>
                    <a:bodyPr/>
                    <a:lstStyle/>
                    <a:p>
                      <a:r>
                        <a:rPr lang="en-CA" dirty="0" smtClean="0"/>
                        <a:t>11</a:t>
                      </a:r>
                      <a:endParaRPr lang="en-US" dirty="0"/>
                    </a:p>
                  </a:txBody>
                  <a:tcPr/>
                </a:tc>
                <a:tc>
                  <a:txBody>
                    <a:bodyPr/>
                    <a:lstStyle/>
                    <a:p>
                      <a:r>
                        <a:rPr lang="en-CA" dirty="0" smtClean="0"/>
                        <a:t>Pistols</a:t>
                      </a:r>
                      <a:endParaRPr lang="en-US" dirty="0"/>
                    </a:p>
                  </a:txBody>
                  <a:tcPr/>
                </a:tc>
              </a:tr>
            </a:tbl>
          </a:graphicData>
        </a:graphic>
      </p:graphicFrame>
    </p:spTree>
    <p:extLst>
      <p:ext uri="{BB962C8B-B14F-4D97-AF65-F5344CB8AC3E}">
        <p14:creationId xmlns:p14="http://schemas.microsoft.com/office/powerpoint/2010/main" val="4068192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2192849"/>
              </p:ext>
            </p:extLst>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
        <p:nvSpPr>
          <p:cNvPr id="5" name="Rectangle 4"/>
          <p:cNvSpPr/>
          <p:nvPr/>
        </p:nvSpPr>
        <p:spPr>
          <a:xfrm>
            <a:off x="5016500" y="3514725"/>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832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
        <p:nvSpPr>
          <p:cNvPr id="6" name="Rectangle 5"/>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577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742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Scenario</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You are a member of a space crew originally scheduled to rendezvous with </a:t>
            </a:r>
            <a:r>
              <a:rPr lang="en-US" sz="2800" dirty="0" smtClean="0"/>
              <a:t>a mother </a:t>
            </a:r>
            <a:r>
              <a:rPr lang="en-US" sz="2800" dirty="0"/>
              <a:t>ship on the lighted surface of the moon. However, due to </a:t>
            </a:r>
            <a:r>
              <a:rPr lang="en-US" sz="2800" dirty="0" smtClean="0"/>
              <a:t>mechanical difficulties</a:t>
            </a:r>
            <a:r>
              <a:rPr lang="en-US" sz="2800" dirty="0"/>
              <a:t>, your ship was forced to land at a spot some 200 miles from </a:t>
            </a:r>
            <a:r>
              <a:rPr lang="en-US" sz="2800" dirty="0" smtClean="0"/>
              <a:t>the rendezvous </a:t>
            </a:r>
            <a:r>
              <a:rPr lang="en-US" sz="2800" dirty="0"/>
              <a:t>point. During reentry and landing, much of the equipment </a:t>
            </a:r>
            <a:r>
              <a:rPr lang="en-US" sz="2800" dirty="0" smtClean="0"/>
              <a:t>aboard was </a:t>
            </a:r>
            <a:r>
              <a:rPr lang="en-US" sz="2800" dirty="0"/>
              <a:t>damaged and, since survival depends on reaching the mother ship, </a:t>
            </a:r>
            <a:r>
              <a:rPr lang="en-US" sz="2800" dirty="0" smtClean="0"/>
              <a:t>the most </a:t>
            </a:r>
            <a:r>
              <a:rPr lang="en-US" sz="2800" dirty="0"/>
              <a:t>critical items available must be chosen for the 200-mile trip. </a:t>
            </a:r>
          </a:p>
        </p:txBody>
      </p:sp>
    </p:spTree>
    <p:extLst>
      <p:ext uri="{BB962C8B-B14F-4D97-AF65-F5344CB8AC3E}">
        <p14:creationId xmlns:p14="http://schemas.microsoft.com/office/powerpoint/2010/main" val="355045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0253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348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Middle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6</a:t>
                      </a:r>
                    </a:p>
                  </a:txBody>
                  <a:tcPr/>
                </a:tc>
                <a:tc>
                  <a:txBody>
                    <a:bodyPr/>
                    <a:lstStyle/>
                    <a:p>
                      <a:r>
                        <a:rPr lang="en-CA" dirty="0" smtClean="0"/>
                        <a:t>Rope</a:t>
                      </a:r>
                      <a:endParaRPr lang="en-US" dirty="0"/>
                    </a:p>
                  </a:txBody>
                  <a:tcPr/>
                </a:tc>
              </a:tr>
              <a:tr h="370840">
                <a:tc>
                  <a:txBody>
                    <a:bodyPr/>
                    <a:lstStyle/>
                    <a:p>
                      <a:r>
                        <a:rPr lang="en-CA" dirty="0" smtClean="0"/>
                        <a:t>7</a:t>
                      </a:r>
                      <a:endParaRPr lang="en-US" dirty="0"/>
                    </a:p>
                  </a:txBody>
                  <a:tcPr/>
                </a:tc>
                <a:tc>
                  <a:txBody>
                    <a:bodyPr/>
                    <a:lstStyle/>
                    <a:p>
                      <a:r>
                        <a:rPr lang="en-CA" dirty="0" smtClean="0"/>
                        <a:t>First Aid Kit</a:t>
                      </a:r>
                    </a:p>
                  </a:txBody>
                  <a:tcPr/>
                </a:tc>
              </a:tr>
              <a:tr h="370840">
                <a:tc>
                  <a:txBody>
                    <a:bodyPr/>
                    <a:lstStyle/>
                    <a:p>
                      <a:r>
                        <a:rPr lang="en-CA" dirty="0" smtClean="0"/>
                        <a:t>8</a:t>
                      </a:r>
                      <a:endParaRPr lang="en-US" dirty="0"/>
                    </a:p>
                  </a:txBody>
                  <a:tcPr/>
                </a:tc>
                <a:tc>
                  <a:txBody>
                    <a:bodyPr/>
                    <a:lstStyle/>
                    <a:p>
                      <a:r>
                        <a:rPr lang="en-CA" dirty="0" smtClean="0"/>
                        <a:t>Parachute</a:t>
                      </a:r>
                      <a:endParaRPr lang="en-US" dirty="0"/>
                    </a:p>
                  </a:txBody>
                  <a:tcPr/>
                </a:tc>
              </a:tr>
              <a:tr h="370840">
                <a:tc>
                  <a:txBody>
                    <a:bodyPr/>
                    <a:lstStyle/>
                    <a:p>
                      <a:r>
                        <a:rPr lang="en-CA" dirty="0" smtClean="0"/>
                        <a:t>9</a:t>
                      </a:r>
                      <a:endParaRPr lang="en-US" dirty="0"/>
                    </a:p>
                  </a:txBody>
                  <a:tcPr/>
                </a:tc>
                <a:tc>
                  <a:txBody>
                    <a:bodyPr/>
                    <a:lstStyle/>
                    <a:p>
                      <a:r>
                        <a:rPr lang="en-CA" dirty="0" smtClean="0"/>
                        <a:t>Raft</a:t>
                      </a:r>
                      <a:endParaRPr lang="en-US" dirty="0"/>
                    </a:p>
                  </a:txBody>
                  <a:tcPr/>
                </a:tc>
              </a:tr>
              <a:tr h="370840">
                <a:tc>
                  <a:txBody>
                    <a:bodyPr/>
                    <a:lstStyle/>
                    <a:p>
                      <a:r>
                        <a:rPr lang="en-CA" dirty="0" smtClean="0"/>
                        <a:t>10</a:t>
                      </a:r>
                      <a:endParaRPr lang="en-US" dirty="0"/>
                    </a:p>
                  </a:txBody>
                  <a:tcPr/>
                </a:tc>
                <a:tc>
                  <a:txBody>
                    <a:bodyPr/>
                    <a:lstStyle/>
                    <a:p>
                      <a:r>
                        <a:rPr lang="en-CA" dirty="0" smtClean="0"/>
                        <a:t>Flares</a:t>
                      </a:r>
                      <a:endParaRPr lang="en-US" dirty="0"/>
                    </a:p>
                  </a:txBody>
                  <a:tcPr/>
                </a:tc>
              </a:tr>
            </a:tbl>
          </a:graphicData>
        </a:graphic>
      </p:graphicFrame>
    </p:spTree>
    <p:extLst>
      <p:ext uri="{BB962C8B-B14F-4D97-AF65-F5344CB8AC3E}">
        <p14:creationId xmlns:p14="http://schemas.microsoft.com/office/powerpoint/2010/main" val="315669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a:t>
            </a:r>
            <a:endParaRPr lang="en-US" dirty="0"/>
          </a:p>
        </p:txBody>
      </p:sp>
      <p:sp>
        <p:nvSpPr>
          <p:cNvPr id="3" name="Content Placeholder 2"/>
          <p:cNvSpPr>
            <a:spLocks noGrp="1"/>
          </p:cNvSpPr>
          <p:nvPr>
            <p:ph idx="1"/>
          </p:nvPr>
        </p:nvSpPr>
        <p:spPr/>
        <p:txBody>
          <a:bodyPr/>
          <a:lstStyle/>
          <a:p>
            <a:r>
              <a:rPr lang="en-US" b="1" dirty="0"/>
              <a:t>0 - 25 excellent</a:t>
            </a:r>
          </a:p>
          <a:p>
            <a:r>
              <a:rPr lang="en-US" b="1" dirty="0"/>
              <a:t>26 - 32 good</a:t>
            </a:r>
          </a:p>
          <a:p>
            <a:r>
              <a:rPr lang="en-US" b="1" dirty="0"/>
              <a:t>33 - 45 average</a:t>
            </a:r>
          </a:p>
          <a:p>
            <a:r>
              <a:rPr lang="en-US" b="1" dirty="0"/>
              <a:t>46 - 55 fair</a:t>
            </a:r>
          </a:p>
          <a:p>
            <a:r>
              <a:rPr lang="en-US" b="1" dirty="0"/>
              <a:t>56 - 70 poor -- suggests use of Earth-bound logic</a:t>
            </a:r>
          </a:p>
          <a:p>
            <a:r>
              <a:rPr lang="en-US" b="1" dirty="0"/>
              <a:t>71 - 112 very poor – you’re one of the casualties of the space program!</a:t>
            </a:r>
            <a:endParaRPr lang="en-US" dirty="0"/>
          </a:p>
        </p:txBody>
      </p:sp>
    </p:spTree>
    <p:extLst>
      <p:ext uri="{BB962C8B-B14F-4D97-AF65-F5344CB8AC3E}">
        <p14:creationId xmlns:p14="http://schemas.microsoft.com/office/powerpoint/2010/main" val="187828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Debrief</a:t>
            </a:r>
            <a:endParaRPr lang="en-US" dirty="0"/>
          </a:p>
        </p:txBody>
      </p:sp>
      <p:sp>
        <p:nvSpPr>
          <p:cNvPr id="3" name="Content Placeholder 2"/>
          <p:cNvSpPr>
            <a:spLocks noGrp="1"/>
          </p:cNvSpPr>
          <p:nvPr>
            <p:ph idx="1"/>
          </p:nvPr>
        </p:nvSpPr>
        <p:spPr/>
        <p:txBody>
          <a:bodyPr/>
          <a:lstStyle/>
          <a:p>
            <a:r>
              <a:rPr lang="en-CA" sz="3600" dirty="0" smtClean="0"/>
              <a:t>Why might you have a lower group score than individual score? </a:t>
            </a:r>
          </a:p>
          <a:p>
            <a:r>
              <a:rPr lang="en-CA" sz="3600" dirty="0" smtClean="0"/>
              <a:t>Why might you have a lower individual score than group score? </a:t>
            </a:r>
          </a:p>
          <a:p>
            <a:r>
              <a:rPr lang="en-CA" sz="3600" dirty="0" smtClean="0"/>
              <a:t>What can this tell us about how we should work in groups?</a:t>
            </a:r>
          </a:p>
          <a:p>
            <a:endParaRPr lang="en-US" dirty="0"/>
          </a:p>
        </p:txBody>
      </p:sp>
    </p:spTree>
    <p:extLst>
      <p:ext uri="{BB962C8B-B14F-4D97-AF65-F5344CB8AC3E}">
        <p14:creationId xmlns:p14="http://schemas.microsoft.com/office/powerpoint/2010/main" val="3936429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have a list of 15 items left intact and undamaged after landing. Your task is to rank order them in terms of their importance for your crew in allowing them to reach the rendezvous point. Place the number </a:t>
            </a:r>
            <a:r>
              <a:rPr lang="en-US" b="1" dirty="0" smtClean="0"/>
              <a:t>1 </a:t>
            </a:r>
            <a:r>
              <a:rPr lang="en-US" dirty="0" smtClean="0"/>
              <a:t>by the most important item, the number </a:t>
            </a:r>
            <a:r>
              <a:rPr lang="en-US" b="1" dirty="0" smtClean="0"/>
              <a:t>2 </a:t>
            </a:r>
            <a:r>
              <a:rPr lang="en-US" dirty="0" smtClean="0"/>
              <a:t>by the second most important, and so on through number </a:t>
            </a:r>
            <a:r>
              <a:rPr lang="en-US" b="1" dirty="0" smtClean="0"/>
              <a:t>15 </a:t>
            </a:r>
            <a:r>
              <a:rPr lang="en-US" dirty="0" smtClean="0"/>
              <a:t>for the least important.</a:t>
            </a:r>
          </a:p>
          <a:p>
            <a:pPr marL="0" indent="0">
              <a:buNone/>
            </a:pPr>
            <a:endParaRPr lang="en-CA" dirty="0"/>
          </a:p>
          <a:p>
            <a:pPr>
              <a:buFontTx/>
              <a:buChar char="-"/>
            </a:pPr>
            <a:r>
              <a:rPr lang="en-CA" dirty="0" smtClean="0"/>
              <a:t>Every item must have a number on it</a:t>
            </a:r>
          </a:p>
          <a:p>
            <a:pPr>
              <a:buFontTx/>
              <a:buChar char="-"/>
            </a:pPr>
            <a:r>
              <a:rPr lang="en-CA" dirty="0" smtClean="0"/>
              <a:t>You cannot have duplicate numbers (cant make two items 15 for example)</a:t>
            </a:r>
            <a:endParaRPr lang="en-US" dirty="0" smtClean="0"/>
          </a:p>
          <a:p>
            <a:endParaRPr lang="en-US" dirty="0"/>
          </a:p>
        </p:txBody>
      </p:sp>
    </p:spTree>
    <p:extLst>
      <p:ext uri="{BB962C8B-B14F-4D97-AF65-F5344CB8AC3E}">
        <p14:creationId xmlns:p14="http://schemas.microsoft.com/office/powerpoint/2010/main" val="602024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Instructions </a:t>
            </a:r>
            <a:r>
              <a:rPr lang="en-CA" dirty="0" err="1" smtClean="0"/>
              <a:t>Cont</a:t>
            </a:r>
            <a:r>
              <a:rPr lang="en-CA" dirty="0" smtClean="0"/>
              <a:t>’	</a:t>
            </a:r>
            <a:endParaRPr lang="en-US" dirty="0"/>
          </a:p>
        </p:txBody>
      </p:sp>
      <p:sp>
        <p:nvSpPr>
          <p:cNvPr id="3" name="Content Placeholder 2"/>
          <p:cNvSpPr>
            <a:spLocks noGrp="1"/>
          </p:cNvSpPr>
          <p:nvPr>
            <p:ph idx="1"/>
          </p:nvPr>
        </p:nvSpPr>
        <p:spPr/>
        <p:txBody>
          <a:bodyPr/>
          <a:lstStyle/>
          <a:p>
            <a:r>
              <a:rPr lang="en-CA" dirty="0" smtClean="0"/>
              <a:t>There are two phases to this activity</a:t>
            </a:r>
          </a:p>
          <a:p>
            <a:endParaRPr lang="en-CA" dirty="0"/>
          </a:p>
          <a:p>
            <a:pPr lvl="1"/>
            <a:r>
              <a:rPr lang="en-CA" dirty="0" smtClean="0"/>
              <a:t>Phase 1 – Individual Ranking – it is important to work by yourself – no sharing of ideas, this will come later</a:t>
            </a:r>
          </a:p>
          <a:p>
            <a:pPr lvl="1"/>
            <a:r>
              <a:rPr lang="en-CA" dirty="0" smtClean="0"/>
              <a:t>Phase 2 – Group Ranking – it is important to work in a group – share ideas, value those opinions of others, critically think about ideas. </a:t>
            </a:r>
            <a:endParaRPr lang="en-US" dirty="0"/>
          </a:p>
        </p:txBody>
      </p:sp>
    </p:spTree>
    <p:extLst>
      <p:ext uri="{BB962C8B-B14F-4D97-AF65-F5344CB8AC3E}">
        <p14:creationId xmlns:p14="http://schemas.microsoft.com/office/powerpoint/2010/main" val="123485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3867131"/>
              </p:ext>
            </p:extLst>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
        <p:nvSpPr>
          <p:cNvPr id="5" name="Rectangle 4"/>
          <p:cNvSpPr/>
          <p:nvPr/>
        </p:nvSpPr>
        <p:spPr>
          <a:xfrm>
            <a:off x="5016500" y="3514725"/>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970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
        <p:nvSpPr>
          <p:cNvPr id="6" name="Rectangle 5"/>
          <p:cNvSpPr/>
          <p:nvPr/>
        </p:nvSpPr>
        <p:spPr>
          <a:xfrm>
            <a:off x="5016500" y="3927474"/>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49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
        <p:nvSpPr>
          <p:cNvPr id="7" name="Rectangle 6"/>
          <p:cNvSpPr/>
          <p:nvPr/>
        </p:nvSpPr>
        <p:spPr>
          <a:xfrm>
            <a:off x="5016500" y="4294186"/>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172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
        <p:nvSpPr>
          <p:cNvPr id="8" name="Rectangle 7"/>
          <p:cNvSpPr/>
          <p:nvPr/>
        </p:nvSpPr>
        <p:spPr>
          <a:xfrm>
            <a:off x="5016500" y="464819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932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Expert Rankings</a:t>
            </a:r>
            <a:endParaRPr lang="en-US" dirty="0"/>
          </a:p>
        </p:txBody>
      </p:sp>
      <p:sp>
        <p:nvSpPr>
          <p:cNvPr id="3" name="Content Placeholder 2"/>
          <p:cNvSpPr>
            <a:spLocks noGrp="1"/>
          </p:cNvSpPr>
          <p:nvPr>
            <p:ph idx="1"/>
          </p:nvPr>
        </p:nvSpPr>
        <p:spPr/>
        <p:txBody>
          <a:bodyPr/>
          <a:lstStyle/>
          <a:p>
            <a:pPr marL="0" indent="0">
              <a:buNone/>
            </a:pPr>
            <a:r>
              <a:rPr lang="en-CA" dirty="0" smtClean="0"/>
              <a:t>Top 5</a:t>
            </a:r>
          </a:p>
          <a:p>
            <a:pPr marL="0" indent="0">
              <a:buNone/>
            </a:pPr>
            <a:endParaRPr lang="en-US" dirty="0"/>
          </a:p>
        </p:txBody>
      </p:sp>
      <p:graphicFrame>
        <p:nvGraphicFramePr>
          <p:cNvPr id="4" name="Table 3"/>
          <p:cNvGraphicFramePr>
            <a:graphicFrameLocks noGrp="1"/>
          </p:cNvGraphicFramePr>
          <p:nvPr/>
        </p:nvGraphicFramePr>
        <p:xfrm>
          <a:off x="927100" y="2865966"/>
          <a:ext cx="8128000" cy="24333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CA" sz="3200" dirty="0" smtClean="0"/>
                        <a:t>Rank</a:t>
                      </a:r>
                      <a:endParaRPr lang="en-US" sz="3200" dirty="0"/>
                    </a:p>
                  </a:txBody>
                  <a:tcPr/>
                </a:tc>
                <a:tc>
                  <a:txBody>
                    <a:bodyPr/>
                    <a:lstStyle/>
                    <a:p>
                      <a:r>
                        <a:rPr lang="en-CA" sz="3200" dirty="0" smtClean="0"/>
                        <a:t>Item</a:t>
                      </a:r>
                      <a:endParaRPr lang="en-US" sz="3200" dirty="0"/>
                    </a:p>
                  </a:txBody>
                  <a:tcPr/>
                </a:tc>
              </a:tr>
              <a:tr h="370840">
                <a:tc>
                  <a:txBody>
                    <a:bodyPr/>
                    <a:lstStyle/>
                    <a:p>
                      <a:r>
                        <a:rPr lang="en-CA" dirty="0" smtClean="0"/>
                        <a:t>1</a:t>
                      </a:r>
                    </a:p>
                  </a:txBody>
                  <a:tcPr/>
                </a:tc>
                <a:tc>
                  <a:txBody>
                    <a:bodyPr/>
                    <a:lstStyle/>
                    <a:p>
                      <a:r>
                        <a:rPr lang="en-CA" dirty="0" smtClean="0"/>
                        <a:t>Oxygen</a:t>
                      </a:r>
                      <a:endParaRPr lang="en-US" dirty="0"/>
                    </a:p>
                  </a:txBody>
                  <a:tcPr/>
                </a:tc>
              </a:tr>
              <a:tr h="370840">
                <a:tc>
                  <a:txBody>
                    <a:bodyPr/>
                    <a:lstStyle/>
                    <a:p>
                      <a:r>
                        <a:rPr lang="en-CA" dirty="0" smtClean="0"/>
                        <a:t>2</a:t>
                      </a:r>
                      <a:endParaRPr lang="en-US" dirty="0"/>
                    </a:p>
                  </a:txBody>
                  <a:tcPr/>
                </a:tc>
                <a:tc>
                  <a:txBody>
                    <a:bodyPr/>
                    <a:lstStyle/>
                    <a:p>
                      <a:r>
                        <a:rPr lang="en-CA" dirty="0" smtClean="0"/>
                        <a:t>Water</a:t>
                      </a:r>
                      <a:endParaRPr lang="en-US" dirty="0"/>
                    </a:p>
                  </a:txBody>
                  <a:tcPr/>
                </a:tc>
              </a:tr>
              <a:tr h="370840">
                <a:tc>
                  <a:txBody>
                    <a:bodyPr/>
                    <a:lstStyle/>
                    <a:p>
                      <a:r>
                        <a:rPr lang="en-CA" dirty="0" smtClean="0"/>
                        <a:t>3</a:t>
                      </a:r>
                      <a:endParaRPr lang="en-US" dirty="0"/>
                    </a:p>
                  </a:txBody>
                  <a:tcPr/>
                </a:tc>
                <a:tc>
                  <a:txBody>
                    <a:bodyPr/>
                    <a:lstStyle/>
                    <a:p>
                      <a:r>
                        <a:rPr lang="en-CA" dirty="0" smtClean="0"/>
                        <a:t>Stellar Map</a:t>
                      </a:r>
                      <a:endParaRPr lang="en-US" dirty="0"/>
                    </a:p>
                  </a:txBody>
                  <a:tcPr/>
                </a:tc>
              </a:tr>
              <a:tr h="370840">
                <a:tc>
                  <a:txBody>
                    <a:bodyPr/>
                    <a:lstStyle/>
                    <a:p>
                      <a:r>
                        <a:rPr lang="en-CA" dirty="0" smtClean="0"/>
                        <a:t>4</a:t>
                      </a:r>
                      <a:endParaRPr lang="en-US" dirty="0"/>
                    </a:p>
                  </a:txBody>
                  <a:tcPr/>
                </a:tc>
                <a:tc>
                  <a:txBody>
                    <a:bodyPr/>
                    <a:lstStyle/>
                    <a:p>
                      <a:r>
                        <a:rPr lang="en-CA" dirty="0" smtClean="0"/>
                        <a:t>Food</a:t>
                      </a:r>
                      <a:endParaRPr lang="en-US" dirty="0"/>
                    </a:p>
                  </a:txBody>
                  <a:tcPr/>
                </a:tc>
              </a:tr>
              <a:tr h="370840">
                <a:tc>
                  <a:txBody>
                    <a:bodyPr/>
                    <a:lstStyle/>
                    <a:p>
                      <a:r>
                        <a:rPr lang="en-CA" dirty="0" smtClean="0"/>
                        <a:t>5</a:t>
                      </a:r>
                      <a:endParaRPr lang="en-US" dirty="0"/>
                    </a:p>
                  </a:txBody>
                  <a:tcPr/>
                </a:tc>
                <a:tc>
                  <a:txBody>
                    <a:bodyPr/>
                    <a:lstStyle/>
                    <a:p>
                      <a:r>
                        <a:rPr lang="en-CA" dirty="0" smtClean="0"/>
                        <a:t>Receiver-Transmitter</a:t>
                      </a:r>
                      <a:endParaRPr lang="en-US" dirty="0"/>
                    </a:p>
                  </a:txBody>
                  <a:tcPr/>
                </a:tc>
              </a:tr>
            </a:tbl>
          </a:graphicData>
        </a:graphic>
      </p:graphicFrame>
      <p:sp>
        <p:nvSpPr>
          <p:cNvPr id="9" name="Rectangle 8"/>
          <p:cNvSpPr/>
          <p:nvPr/>
        </p:nvSpPr>
        <p:spPr>
          <a:xfrm>
            <a:off x="5016500" y="5025228"/>
            <a:ext cx="2159000" cy="24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00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640</Words>
  <Application>Microsoft Office PowerPoint</Application>
  <PresentationFormat>Widescreen</PresentationFormat>
  <Paragraphs>277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Stranded on the Moon!</vt:lpstr>
      <vt:lpstr>Scenario</vt:lpstr>
      <vt:lpstr>Instructions</vt:lpstr>
      <vt:lpstr>Instructions Cont’ </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Expert Rankings</vt:lpstr>
      <vt:lpstr>Results </vt:lpstr>
      <vt:lpstr>Debrief</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Stranded on the Moon!</dc:title>
  <dc:creator>Tremblay, Scott</dc:creator>
  <cp:lastModifiedBy>Tremblay, Scott</cp:lastModifiedBy>
  <cp:revision>4</cp:revision>
  <dcterms:created xsi:type="dcterms:W3CDTF">2018-02-05T14:34:08Z</dcterms:created>
  <dcterms:modified xsi:type="dcterms:W3CDTF">2018-02-05T17:40:30Z</dcterms:modified>
</cp:coreProperties>
</file>