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510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Whirlybird – Feb 6</dc:title>
  <dc:creator>Greg</dc:creator>
  <cp:lastModifiedBy>Greg Nestor</cp:lastModifiedBy>
  <cp:revision>16</cp:revision>
  <dcterms:created xsi:type="dcterms:W3CDTF">2006-08-16T00:00:00Z</dcterms:created>
  <dcterms:modified xsi:type="dcterms:W3CDTF">2020-02-12T12:14:49Z</dcterms:modified>
</cp:coreProperties>
</file>