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5"/>
  </p:notesMasterIdLst>
  <p:sldIdLst>
    <p:sldId id="265" r:id="rId2"/>
    <p:sldId id="264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1AB4-3B23-40E1-BA59-9B9FF2FBDEB7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FB76-36E9-4F68-BD9B-330F85DED3D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43345E-20B6-4452-9D06-41F33B78DAFF}" type="datetimeFigureOut">
              <a:rPr lang="en-US" smtClean="0"/>
              <a:pPr/>
              <a:t>2/23/2012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F82495-3EE0-474A-9975-F2EA5C00FA3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Determining Density from a Graph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57752" y="1142984"/>
            <a:ext cx="3857652" cy="5072066"/>
          </a:xfrm>
        </p:spPr>
        <p:txBody>
          <a:bodyPr>
            <a:normAutofit/>
          </a:bodyPr>
          <a:lstStyle/>
          <a:p>
            <a:r>
              <a:rPr lang="en-CA" dirty="0" smtClean="0"/>
              <a:t>Calculate the slope of this line. </a:t>
            </a:r>
          </a:p>
          <a:p>
            <a:r>
              <a:rPr lang="en-CA" dirty="0" smtClean="0"/>
              <a:t>2 points:  (35,175) and (10, 50)</a:t>
            </a:r>
          </a:p>
          <a:p>
            <a:r>
              <a:rPr lang="en-CA" dirty="0" smtClean="0"/>
              <a:t>Calculate rise: 175g-50g = 125g</a:t>
            </a:r>
          </a:p>
          <a:p>
            <a:r>
              <a:rPr lang="en-CA" dirty="0" smtClean="0"/>
              <a:t>Calculate run: 35 cm</a:t>
            </a:r>
            <a:r>
              <a:rPr lang="en-CA" baseline="30000" dirty="0" smtClean="0"/>
              <a:t>3</a:t>
            </a:r>
            <a:r>
              <a:rPr lang="en-CA" dirty="0" smtClean="0"/>
              <a:t> – 10cm</a:t>
            </a:r>
            <a:r>
              <a:rPr lang="en-CA" baseline="30000" dirty="0" smtClean="0"/>
              <a:t>3</a:t>
            </a:r>
            <a:r>
              <a:rPr lang="en-CA" dirty="0" smtClean="0"/>
              <a:t> = 25cm</a:t>
            </a:r>
            <a:r>
              <a:rPr lang="en-CA" baseline="30000" dirty="0" smtClean="0"/>
              <a:t>3</a:t>
            </a:r>
          </a:p>
          <a:p>
            <a:r>
              <a:rPr lang="en-CA" dirty="0" smtClean="0"/>
              <a:t>Calculate slope: 125g/25cm</a:t>
            </a:r>
            <a:r>
              <a:rPr lang="en-CA" baseline="30000" dirty="0" smtClean="0"/>
              <a:t>3</a:t>
            </a:r>
            <a:r>
              <a:rPr lang="en-CA" dirty="0" smtClean="0"/>
              <a:t> = 5g/cm</a:t>
            </a:r>
            <a:r>
              <a:rPr lang="en-CA" baseline="30000" dirty="0" smtClean="0"/>
              <a:t>3</a:t>
            </a:r>
          </a:p>
          <a:p>
            <a:r>
              <a:rPr lang="en-CA" dirty="0" smtClean="0"/>
              <a:t>Therefore slope represents the density!</a:t>
            </a:r>
            <a:endParaRPr lang="en-CA" dirty="0"/>
          </a:p>
        </p:txBody>
      </p:sp>
      <p:pic>
        <p:nvPicPr>
          <p:cNvPr id="8194" name="Picture 2" descr="http://www.troy.k12.ny.us/old%20sites/faculty/dibarij/earth%20science/earth%20science%20images/nf-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4973078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467600" cy="631844"/>
          </a:xfrm>
        </p:spPr>
        <p:txBody>
          <a:bodyPr/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7467600" cy="564360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Using the graph given, calculate the slope for all metals. 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Choose one of the three objects.  Create an observation table to record the qualitative and quantitative information and record.</a:t>
            </a:r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smtClean="0"/>
          </a:p>
          <a:p>
            <a:pPr marL="457200" indent="-457200">
              <a:buFont typeface="+mj-lt"/>
              <a:buAutoNum type="arabicPeriod"/>
            </a:pPr>
            <a:r>
              <a:rPr lang="en-CA" smtClean="0"/>
              <a:t>Calculate </a:t>
            </a:r>
            <a:r>
              <a:rPr lang="en-CA" dirty="0" smtClean="0"/>
              <a:t>density of your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Based on your observations and the graph, identify the material.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Write a conclusion to support your decision.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Always show your work.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3071810"/>
          <a:ext cx="58579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11"/>
                <a:gridCol w="1624647"/>
                <a:gridCol w="1464479"/>
                <a:gridCol w="1464479"/>
              </a:tblGrid>
              <a:tr h="971557">
                <a:tc>
                  <a:txBody>
                    <a:bodyPr/>
                    <a:lstStyle/>
                    <a:p>
                      <a:r>
                        <a:rPr lang="en-CA" dirty="0" smtClean="0"/>
                        <a:t>Sample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Qualitative </a:t>
                      </a:r>
                      <a:r>
                        <a:rPr lang="en-CA" dirty="0" smtClean="0"/>
                        <a:t>Observation</a:t>
                      </a:r>
                    </a:p>
                    <a:p>
                      <a:endParaRPr lang="en-CA" dirty="0" smtClean="0"/>
                    </a:p>
                    <a:p>
                      <a:r>
                        <a:rPr lang="en-CA" dirty="0" smtClean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Mass</a:t>
                      </a:r>
                      <a:r>
                        <a:rPr lang="en-CA" baseline="0" dirty="0" smtClean="0"/>
                        <a:t> (g)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Volume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baseline="0" dirty="0" err="1" smtClean="0"/>
                        <a:t>mL</a:t>
                      </a:r>
                      <a:r>
                        <a:rPr lang="en-CA" baseline="0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CA" dirty="0" smtClean="0"/>
                        <a:t>Object</a:t>
                      </a:r>
                      <a:r>
                        <a:rPr lang="en-CA" baseline="0" dirty="0" smtClean="0"/>
                        <a:t> #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256</TotalTime>
  <Words>133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Determining Density from a Graph</vt:lpstr>
      <vt:lpstr>Example:</vt:lpstr>
      <vt:lpstr>Instructions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Density from a Graph</dc:title>
  <dc:creator>Peel District School Board</dc:creator>
  <cp:lastModifiedBy>Peel District School Board</cp:lastModifiedBy>
  <cp:revision>22</cp:revision>
  <dcterms:created xsi:type="dcterms:W3CDTF">2012-02-17T19:19:02Z</dcterms:created>
  <dcterms:modified xsi:type="dcterms:W3CDTF">2012-02-23T18:41:58Z</dcterms:modified>
</cp:coreProperties>
</file>