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</p:sldIdLst>
  <p:sldSz cx="9144000" cy="6858000" type="screen4x3"/>
  <p:notesSz cx="69850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16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16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>
              <a:defRPr sz="1200"/>
            </a:lvl1pPr>
          </a:lstStyle>
          <a:p>
            <a:fld id="{68675683-5027-4CC0-8719-237CE29E0216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41"/>
            <a:ext cx="3026833" cy="465159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05841"/>
            <a:ext cx="3026833" cy="465159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>
              <a:defRPr sz="1200"/>
            </a:lvl1pPr>
          </a:lstStyle>
          <a:p>
            <a:fld id="{9F8CCAA0-2D6F-4ED3-AD71-84401356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86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4F9-D243-4C5F-834E-3909BA479B8B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6150-802F-4E9A-9616-7D676506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3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4F9-D243-4C5F-834E-3909BA479B8B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6150-802F-4E9A-9616-7D676506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4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4F9-D243-4C5F-834E-3909BA479B8B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6150-802F-4E9A-9616-7D676506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0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4F9-D243-4C5F-834E-3909BA479B8B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6150-802F-4E9A-9616-7D676506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5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4F9-D243-4C5F-834E-3909BA479B8B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6150-802F-4E9A-9616-7D676506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1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4F9-D243-4C5F-834E-3909BA479B8B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6150-802F-4E9A-9616-7D676506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1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4F9-D243-4C5F-834E-3909BA479B8B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6150-802F-4E9A-9616-7D676506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6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4F9-D243-4C5F-834E-3909BA479B8B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6150-802F-4E9A-9616-7D676506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0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4F9-D243-4C5F-834E-3909BA479B8B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6150-802F-4E9A-9616-7D676506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2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4F9-D243-4C5F-834E-3909BA479B8B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6150-802F-4E9A-9616-7D676506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7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4F9-D243-4C5F-834E-3909BA479B8B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6150-802F-4E9A-9616-7D676506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FF4F9-D243-4C5F-834E-3909BA479B8B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6150-802F-4E9A-9616-7D676506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6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Density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Lesson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1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Day 1 – Basic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Minds-on: Discussion of Density Blocks</a:t>
            </a:r>
          </a:p>
          <a:p>
            <a:pPr lvl="1"/>
            <a:r>
              <a:rPr lang="en-CA" dirty="0" smtClean="0"/>
              <a:t>Discover that the weight (mass) of an object is not only dependent on its size (volume) but also on the type of material.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Measuring Mass (Worksheet Part 1)</a:t>
            </a:r>
          </a:p>
          <a:p>
            <a:pPr lvl="1"/>
            <a:r>
              <a:rPr lang="en-CA" dirty="0" smtClean="0"/>
              <a:t>Use of Beam Balance</a:t>
            </a:r>
          </a:p>
          <a:p>
            <a:pPr lvl="1"/>
            <a:r>
              <a:rPr lang="en-CA" dirty="0" smtClean="0"/>
              <a:t>Use of Electronic Scale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Measuring Volume of Regular Objects </a:t>
            </a:r>
            <a:br>
              <a:rPr lang="en-CA" dirty="0" smtClean="0"/>
            </a:br>
            <a:r>
              <a:rPr lang="en-CA" dirty="0" smtClean="0"/>
              <a:t>(Worksheet Part 2)</a:t>
            </a:r>
          </a:p>
          <a:p>
            <a:pPr lvl="1"/>
            <a:r>
              <a:rPr lang="en-CA" dirty="0" smtClean="0"/>
              <a:t>Use of ruler and units (mm </a:t>
            </a:r>
            <a:r>
              <a:rPr lang="en-CA" dirty="0" err="1" smtClean="0"/>
              <a:t>vs</a:t>
            </a:r>
            <a:r>
              <a:rPr lang="en-CA" dirty="0" smtClean="0"/>
              <a:t> cm)</a:t>
            </a:r>
          </a:p>
          <a:p>
            <a:pPr lvl="1"/>
            <a:r>
              <a:rPr lang="en-CA" dirty="0" smtClean="0"/>
              <a:t>Application of basic formulas (e.g. V = </a:t>
            </a:r>
            <a:r>
              <a:rPr lang="en-CA" dirty="0" err="1" smtClean="0"/>
              <a:t>LxWxH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Equivalence of cm</a:t>
            </a:r>
            <a:r>
              <a:rPr lang="en-CA" baseline="30000" dirty="0" smtClean="0"/>
              <a:t>3</a:t>
            </a:r>
            <a:r>
              <a:rPr lang="en-CA" dirty="0" smtClean="0"/>
              <a:t> and 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6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Day 2 – Density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Minds-On:</a:t>
            </a:r>
          </a:p>
          <a:p>
            <a:pPr lvl="1"/>
            <a:r>
              <a:rPr lang="en-CA" dirty="0" smtClean="0"/>
              <a:t>Something to establish that mass and volume are proportional for a given material and that the constant of proportionality is different for different materials.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Density Formula</a:t>
            </a:r>
          </a:p>
          <a:p>
            <a:pPr lvl="1"/>
            <a:r>
              <a:rPr lang="en-CA" dirty="0" smtClean="0"/>
              <a:t>Introduce d  = m/v</a:t>
            </a:r>
          </a:p>
          <a:p>
            <a:pPr lvl="1"/>
            <a:r>
              <a:rPr lang="en-CA" dirty="0" smtClean="0"/>
              <a:t>Density Calculation Worksheet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Density of Materials (Worksheet Part 3)</a:t>
            </a:r>
          </a:p>
          <a:p>
            <a:pPr lvl="1"/>
            <a:r>
              <a:rPr lang="en-CA" dirty="0" smtClean="0"/>
              <a:t>Determine the density of materials measured yesterday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2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Day 3 – Irregular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Minds-On: Overflow Method</a:t>
            </a:r>
          </a:p>
          <a:p>
            <a:pPr lvl="1"/>
            <a:r>
              <a:rPr lang="en-CA" dirty="0" smtClean="0"/>
              <a:t>Develop and demonstrate the overflow method for determining the volume of irregular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Density of Irregular Objects (Worksheet Part 4)</a:t>
            </a:r>
          </a:p>
          <a:p>
            <a:pPr lvl="1"/>
            <a:r>
              <a:rPr lang="en-CA" dirty="0" smtClean="0"/>
              <a:t>Apply the overflow method to determine volume</a:t>
            </a:r>
          </a:p>
          <a:p>
            <a:pPr lvl="1"/>
            <a:r>
              <a:rPr lang="en-CA" dirty="0" smtClean="0"/>
              <a:t>Apply previously developed skills to measure the mass and calculate density of objects.</a:t>
            </a:r>
          </a:p>
          <a:p>
            <a:pPr lvl="1"/>
            <a:r>
              <a:rPr lang="en-CA" dirty="0" smtClean="0"/>
              <a:t>Optional: compare / verify overflow and measured volume for regular shaped objects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3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Day 4 – Density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Minds-On: Using Density</a:t>
            </a:r>
          </a:p>
          <a:p>
            <a:pPr lvl="1"/>
            <a:r>
              <a:rPr lang="en-CA" dirty="0" smtClean="0"/>
              <a:t>How density can be use to determine what an object is made of (e.g. fake diamonds </a:t>
            </a:r>
            <a:r>
              <a:rPr lang="en-CA" dirty="0" err="1" smtClean="0"/>
              <a:t>vs</a:t>
            </a:r>
            <a:r>
              <a:rPr lang="en-CA" dirty="0" smtClean="0"/>
              <a:t> real diamonds)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Student Research</a:t>
            </a:r>
          </a:p>
          <a:p>
            <a:pPr lvl="1"/>
            <a:r>
              <a:rPr lang="en-CA" dirty="0" smtClean="0"/>
              <a:t>Students work in small groups to research the density and other properties of some common metals mined and produced in Canada</a:t>
            </a:r>
          </a:p>
          <a:p>
            <a:pPr lvl="1"/>
            <a:r>
              <a:rPr lang="en-CA" dirty="0" smtClean="0"/>
              <a:t>Each group is responsible for a different metal (e.g. zinc, nickel, copper, gold, iron, etc.)</a:t>
            </a:r>
          </a:p>
          <a:p>
            <a:pPr lvl="1"/>
            <a:r>
              <a:rPr lang="en-CA" dirty="0" smtClean="0"/>
              <a:t>Students share the results of their research to produce a class list of materials and densities.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Applying Density (Worksheet Part 5)</a:t>
            </a:r>
          </a:p>
          <a:p>
            <a:pPr lvl="1"/>
            <a:r>
              <a:rPr lang="en-CA" dirty="0" smtClean="0"/>
              <a:t>Students apply the list of materials and densities to identify the composition of the objects measured during previous lessons.</a:t>
            </a:r>
          </a:p>
          <a:p>
            <a:pPr lvl="1"/>
            <a:r>
              <a:rPr lang="en-CA" dirty="0" smtClean="0"/>
              <a:t>This competes the density worksheet.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3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Day 5 – Density Inquiry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Students plan and conduct an inquiry using density to determine the composition of an object brought from home.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The object should be of simple composition (preferably metallic)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Density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Density = Mass / Volume</a:t>
            </a:r>
          </a:p>
          <a:p>
            <a:pPr lvl="1"/>
            <a:r>
              <a:rPr lang="en-CA" dirty="0" smtClean="0"/>
              <a:t>Measured in g/cm</a:t>
            </a:r>
            <a:r>
              <a:rPr lang="en-CA" baseline="30000" dirty="0" smtClean="0"/>
              <a:t>3</a:t>
            </a:r>
          </a:p>
          <a:p>
            <a:pPr lvl="1"/>
            <a:endParaRPr lang="en-CA" dirty="0"/>
          </a:p>
          <a:p>
            <a:r>
              <a:rPr lang="en-CA" dirty="0" smtClean="0"/>
              <a:t>Three forms of the equation: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d = m/v	(used to find density)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m = </a:t>
            </a:r>
            <a:r>
              <a:rPr lang="en-CA" dirty="0" err="1" smtClean="0"/>
              <a:t>d•v</a:t>
            </a:r>
            <a:r>
              <a:rPr lang="en-CA" dirty="0" smtClean="0"/>
              <a:t>	(used to find mass)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v = m / d	(used to find volume)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3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365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Density Lab</vt:lpstr>
      <vt:lpstr>Day 1 – Basic Measurements</vt:lpstr>
      <vt:lpstr>Day 2 – Density Calculation</vt:lpstr>
      <vt:lpstr>Day 3 – Irregular Objects</vt:lpstr>
      <vt:lpstr>Day 4 – Density Research</vt:lpstr>
      <vt:lpstr>Day 5 – Density Inquiry</vt:lpstr>
      <vt:lpstr>Density Calculations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Density Lab</dc:title>
  <dc:creator>Nestor, Gregory</dc:creator>
  <cp:lastModifiedBy>Nestor, Gregory</cp:lastModifiedBy>
  <cp:revision>8</cp:revision>
  <cp:lastPrinted>2015-09-10T13:09:47Z</cp:lastPrinted>
  <dcterms:created xsi:type="dcterms:W3CDTF">2015-09-10T11:36:39Z</dcterms:created>
  <dcterms:modified xsi:type="dcterms:W3CDTF">2015-09-10T13:10:08Z</dcterms:modified>
</cp:coreProperties>
</file>