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Basic Equipment </a:t>
            </a:r>
            <a:r>
              <a:rPr lang="en-CA" dirty="0"/>
              <a:t>– Feb 04</a:t>
            </a:r>
            <a:br>
              <a:rPr lang="en-CA" dirty="0"/>
            </a:br>
            <a:r>
              <a:rPr lang="en-CA" sz="3600" dirty="0"/>
              <a:t>(Science Boot Camp Day 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Activity: Basic Lab Equipment</a:t>
            </a:r>
            <a:endParaRPr lang="en-CA" dirty="0"/>
          </a:p>
          <a:p>
            <a:pPr lvl="2"/>
            <a:r>
              <a:rPr lang="en-CA" dirty="0" smtClean="0"/>
              <a:t>Work in your group</a:t>
            </a:r>
          </a:p>
          <a:p>
            <a:pPr lvl="2"/>
            <a:r>
              <a:rPr lang="en-CA" dirty="0" smtClean="0"/>
              <a:t>Match: Name, Picture, Description</a:t>
            </a:r>
          </a:p>
          <a:p>
            <a:pPr lvl="2"/>
            <a:r>
              <a:rPr lang="en-CA" dirty="0" smtClean="0"/>
              <a:t>Answer: Questions About Lab Safety</a:t>
            </a:r>
            <a:endParaRPr lang="en-CA" dirty="0"/>
          </a:p>
          <a:p>
            <a:pPr lvl="1"/>
            <a:r>
              <a:rPr lang="en-CA" dirty="0" smtClean="0"/>
              <a:t>Worksheet: Textbook Scavenger Hunt</a:t>
            </a:r>
            <a:endParaRPr lang="en-CA" dirty="0"/>
          </a:p>
          <a:p>
            <a:pPr lvl="2"/>
            <a:r>
              <a:rPr lang="en-CA" dirty="0" smtClean="0"/>
              <a:t>Learn about your science course</a:t>
            </a:r>
            <a:endParaRPr lang="en-CA" dirty="0"/>
          </a:p>
          <a:p>
            <a:pPr lvl="2"/>
            <a:r>
              <a:rPr lang="en-CA" dirty="0" smtClean="0"/>
              <a:t>You may work in groups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 smtClean="0"/>
              <a:t>Exam Review Day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Tomorrow, Wed Feb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 Review: 9:00 -11:16</a:t>
            </a:r>
          </a:p>
          <a:p>
            <a:pPr lvl="1"/>
            <a:r>
              <a:rPr lang="en-CA" dirty="0" smtClean="0"/>
              <a:t>Visit your Semester 1 Teachers </a:t>
            </a:r>
          </a:p>
          <a:p>
            <a:pPr lvl="1"/>
            <a:endParaRPr lang="en-CA" dirty="0"/>
          </a:p>
          <a:p>
            <a:r>
              <a:rPr lang="en-CA" dirty="0" smtClean="0"/>
              <a:t>Lunch:	11:16 – 12:34</a:t>
            </a:r>
          </a:p>
          <a:p>
            <a:r>
              <a:rPr lang="en-CA" dirty="0" smtClean="0"/>
              <a:t>Period 1:	12:37 – 1:13</a:t>
            </a:r>
          </a:p>
          <a:p>
            <a:r>
              <a:rPr lang="en-CA" dirty="0"/>
              <a:t>Period </a:t>
            </a:r>
            <a:r>
              <a:rPr lang="en-CA" dirty="0" smtClean="0"/>
              <a:t>2:	1:16 – 1:52</a:t>
            </a:r>
          </a:p>
          <a:p>
            <a:r>
              <a:rPr lang="en-CA" dirty="0"/>
              <a:t>Period </a:t>
            </a:r>
            <a:r>
              <a:rPr lang="en-CA" dirty="0" smtClean="0"/>
              <a:t>3:	1:55 – 2:31</a:t>
            </a:r>
          </a:p>
          <a:p>
            <a:r>
              <a:rPr lang="en-CA" dirty="0"/>
              <a:t>Period </a:t>
            </a:r>
            <a:r>
              <a:rPr lang="en-CA" dirty="0" smtClean="0"/>
              <a:t>4:	2:34 – 3:10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White Powders Investigation </a:t>
            </a:r>
            <a:r>
              <a:rPr lang="en-CA" dirty="0"/>
              <a:t>– Feb 04</a:t>
            </a:r>
            <a:br>
              <a:rPr lang="en-CA" dirty="0"/>
            </a:br>
            <a:r>
              <a:rPr lang="en-CA" sz="3600" dirty="0"/>
              <a:t>(Science Boot Camp Day 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/>
              <a:t>Lesson: Qualitative Observation</a:t>
            </a:r>
          </a:p>
          <a:p>
            <a:pPr lvl="2"/>
            <a:r>
              <a:rPr lang="en-CA" dirty="0"/>
              <a:t>Presentation / Note</a:t>
            </a:r>
          </a:p>
          <a:p>
            <a:pPr lvl="1"/>
            <a:r>
              <a:rPr lang="en-CA" dirty="0"/>
              <a:t>Activity: White Powders</a:t>
            </a:r>
          </a:p>
          <a:p>
            <a:pPr lvl="2"/>
            <a:r>
              <a:rPr lang="en-CA" dirty="0"/>
              <a:t>Learn about the Equipment &amp; Lab Safety</a:t>
            </a:r>
          </a:p>
          <a:p>
            <a:pPr lvl="2"/>
            <a:r>
              <a:rPr lang="en-CA" dirty="0"/>
              <a:t>Explore the powders (wear goggles!)</a:t>
            </a:r>
          </a:p>
          <a:p>
            <a:pPr lvl="2"/>
            <a:r>
              <a:rPr lang="en-CA" dirty="0"/>
              <a:t>Record &amp; Share your Qualitative Observations</a:t>
            </a:r>
          </a:p>
          <a:p>
            <a:pPr lvl="2"/>
            <a:r>
              <a:rPr lang="en-CA" dirty="0"/>
              <a:t>Clean-up after you finish</a:t>
            </a:r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</a:t>
            </a:r>
            <a:r>
              <a:rPr lang="en-CA"/>
              <a:t>: Physical </a:t>
            </a:r>
            <a:r>
              <a:rPr lang="en-CA" dirty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114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Basic Equipment – Feb 04 (Science Boot Camp Day 1)</vt:lpstr>
      <vt:lpstr>Tomorrow, Wed Feb 5</vt:lpstr>
      <vt:lpstr>White Powders Investigation – Feb 04 (Science Boot Camp Day 1)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6</cp:revision>
  <dcterms:created xsi:type="dcterms:W3CDTF">2020-01-30T18:19:50Z</dcterms:created>
  <dcterms:modified xsi:type="dcterms:W3CDTF">2020-02-04T13:26:56Z</dcterms:modified>
</cp:coreProperties>
</file>