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8" r:id="rId4"/>
    <p:sldId id="259" r:id="rId5"/>
    <p:sldId id="260" r:id="rId6"/>
    <p:sldId id="266" r:id="rId7"/>
    <p:sldId id="261" r:id="rId8"/>
    <p:sldId id="267" r:id="rId9"/>
    <p:sldId id="271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24" autoAdjust="0"/>
  </p:normalViewPr>
  <p:slideViewPr>
    <p:cSldViewPr>
      <p:cViewPr varScale="1">
        <p:scale>
          <a:sx n="61" d="100"/>
          <a:sy n="61" d="100"/>
        </p:scale>
        <p:origin x="-133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arenswhimsy.com/public-domain-images/ancient-greek-gods/images/ancient-greek-gods-5.jpg" TargetMode="External"/><Relationship Id="rId2" Type="http://schemas.openxmlformats.org/officeDocument/2006/relationships/hyperlink" Target="http://www.google.ca/imgres?imgurl=http://resources.yesican-science.ca/lpdd/g07/lp/nelson/heat1.gif&amp;imgrefurl=http://resources.yesican-science.ca/lpdd/g07/lp/nelson/nel07.html&amp;usg=__mRax8ATqSR3wwm7GkkiIy0L6TIk=&amp;h=233&amp;w=143&amp;sz=15&amp;hl=en&amp;start=15&amp;zoom=1&amp;um=1&amp;itbs=1&amp;tbnid=9TlJrot6Qt10MM:&amp;tbnh=109&amp;tbnw=67&amp;prev=/images?q=particle+theory+of+matter&amp;um=1&amp;hl=en&amp;sa=X&amp;tbs=isch: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Particle Theory of Matter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Chemistry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of Matter</a:t>
            </a:r>
            <a:endParaRPr lang="en-US" dirty="0"/>
          </a:p>
        </p:txBody>
      </p:sp>
      <p:pic>
        <p:nvPicPr>
          <p:cNvPr id="4" name="Picture 3" descr="phases_of_matter"/>
          <p:cNvPicPr>
            <a:picLocks noChangeAspect="1" noChangeArrowheads="1"/>
          </p:cNvPicPr>
          <p:nvPr/>
        </p:nvPicPr>
        <p:blipFill>
          <a:blip r:embed="rId2" cstate="print"/>
          <a:srcRect t="13333" b="417"/>
          <a:stretch>
            <a:fillRect/>
          </a:stretch>
        </p:blipFill>
        <p:spPr bwMode="auto">
          <a:xfrm>
            <a:off x="838200" y="2057400"/>
            <a:ext cx="7467600" cy="4294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of State</a:t>
            </a:r>
            <a:endParaRPr lang="en-US" dirty="0"/>
          </a:p>
        </p:txBody>
      </p:sp>
      <p:pic>
        <p:nvPicPr>
          <p:cNvPr id="4" name="Picture 5" descr="Matter_sta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485187" cy="46291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200400" y="2133600"/>
            <a:ext cx="2057400" cy="4572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5181600"/>
            <a:ext cx="2057400" cy="4572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3276600"/>
            <a:ext cx="1752600" cy="381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4191000"/>
            <a:ext cx="1752600" cy="381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400" y="3276600"/>
            <a:ext cx="1447800" cy="4572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4191000"/>
            <a:ext cx="1447800" cy="4572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Rip a piece of paper in half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ripping it into smaller </a:t>
            </a:r>
            <a:br>
              <a:rPr lang="en-US" dirty="0" smtClean="0"/>
            </a:br>
            <a:r>
              <a:rPr lang="en-US" dirty="0" smtClean="0"/>
              <a:t>and smaller pieces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you keep on ripping it forever?</a:t>
            </a:r>
          </a:p>
          <a:p>
            <a:endParaRPr lang="en-US" dirty="0" smtClean="0"/>
          </a:p>
          <a:p>
            <a:endParaRPr lang="en-US" dirty="0"/>
          </a:p>
          <a:p>
            <a:pPr lvl="1" algn="ctr">
              <a:buNone/>
            </a:pPr>
            <a:r>
              <a:rPr lang="en-US" sz="3800" i="1" dirty="0" smtClean="0"/>
              <a:t>The ancient Philosophers </a:t>
            </a:r>
            <a:br>
              <a:rPr lang="en-US" sz="3800" i="1" dirty="0" smtClean="0"/>
            </a:br>
            <a:r>
              <a:rPr lang="en-US" sz="3800" i="1" dirty="0" smtClean="0"/>
              <a:t>thought about this simple question </a:t>
            </a:r>
            <a:br>
              <a:rPr lang="en-US" sz="3800" i="1" dirty="0" smtClean="0"/>
            </a:br>
            <a:r>
              <a:rPr lang="en-US" sz="3800" i="1" dirty="0" smtClean="0"/>
              <a:t>for all the different types </a:t>
            </a:r>
            <a:br>
              <a:rPr lang="en-US" sz="3800" i="1" dirty="0" smtClean="0"/>
            </a:br>
            <a:r>
              <a:rPr lang="en-US" sz="3800" i="1" dirty="0" smtClean="0"/>
              <a:t>of matter (stuff) on Earth.</a:t>
            </a:r>
            <a:endParaRPr lang="en-US" sz="3800" i="1" dirty="0"/>
          </a:p>
        </p:txBody>
      </p:sp>
      <p:pic>
        <p:nvPicPr>
          <p:cNvPr id="1026" name="Picture 2" descr="http://isucceedbook.com/wp-content/uploads/2010/10/tearing-pa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600200"/>
            <a:ext cx="2811575" cy="206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Ancient </a:t>
            </a:r>
            <a:r>
              <a:rPr lang="en-US" sz="2800" dirty="0" smtClean="0"/>
              <a:t>Philosophers knew</a:t>
            </a:r>
            <a:r>
              <a:rPr lang="en-US" sz="2800" dirty="0" smtClean="0"/>
              <a:t>…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400" dirty="0" smtClean="0"/>
              <a:t>Matter has mass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400" dirty="0" smtClean="0"/>
              <a:t>Matter takes up </a:t>
            </a:r>
            <a:r>
              <a:rPr lang="en-US" sz="2400" dirty="0" smtClean="0"/>
              <a:t>space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They </a:t>
            </a:r>
            <a:r>
              <a:rPr lang="en-US" sz="2800" dirty="0" smtClean="0"/>
              <a:t>used logic to </a:t>
            </a:r>
            <a:r>
              <a:rPr lang="en-US" sz="2800" i="1" dirty="0" smtClean="0"/>
              <a:t>hypothesize</a:t>
            </a:r>
            <a:r>
              <a:rPr lang="en-US" sz="2800" dirty="0" smtClean="0"/>
              <a:t> that</a:t>
            </a:r>
            <a:r>
              <a:rPr lang="en-US" sz="2400" dirty="0" smtClean="0"/>
              <a:t>…</a:t>
            </a:r>
          </a:p>
          <a:p>
            <a:pPr marL="850392" lvl="1" indent="-457200">
              <a:buFont typeface="+mj-lt"/>
              <a:buAutoNum type="arabicPeriod" startAt="3"/>
            </a:pPr>
            <a:r>
              <a:rPr lang="en-US" sz="2400" dirty="0" smtClean="0"/>
              <a:t>All matter is made up of microscopic particles</a:t>
            </a:r>
          </a:p>
          <a:p>
            <a:pPr marL="850392" lvl="1" indent="-457200">
              <a:buFont typeface="+mj-lt"/>
              <a:buAutoNum type="arabicPeriod" startAt="3"/>
            </a:pPr>
            <a:r>
              <a:rPr lang="en-US" sz="2400" dirty="0" smtClean="0"/>
              <a:t>Each pure substance has its own </a:t>
            </a:r>
            <a:r>
              <a:rPr lang="en-US" sz="2400" dirty="0" smtClean="0"/>
              <a:t>smallest </a:t>
            </a:r>
            <a:br>
              <a:rPr lang="en-US" sz="2400" dirty="0" smtClean="0"/>
            </a:br>
            <a:r>
              <a:rPr lang="en-US" sz="2400" dirty="0" smtClean="0"/>
              <a:t>unique </a:t>
            </a:r>
            <a:r>
              <a:rPr lang="en-US" sz="2400" dirty="0" smtClean="0"/>
              <a:t>type of </a:t>
            </a:r>
            <a:r>
              <a:rPr lang="en-US" sz="2400" dirty="0" smtClean="0"/>
              <a:t>particle</a:t>
            </a:r>
          </a:p>
          <a:p>
            <a:pPr marL="850392" lvl="1" indent="-457200">
              <a:buFont typeface="+mj-lt"/>
              <a:buAutoNum type="arabicPeriod" startAt="3"/>
            </a:pPr>
            <a:r>
              <a:rPr lang="en-US" sz="2400" dirty="0" smtClean="0"/>
              <a:t>If you split these smallest particles then you would </a:t>
            </a:r>
            <a:br>
              <a:rPr lang="en-US" sz="2400" dirty="0" smtClean="0"/>
            </a:br>
            <a:r>
              <a:rPr lang="en-US" sz="2400" dirty="0" smtClean="0"/>
              <a:t>end up with something different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1026" name="AutoShape 2" descr="data:image/jpg;base64,/9j/4AAQSkZJRgABAQAAAQABAAD/2wCEAAkGBhISEBUSEhQWFRQVGBwaGBcWFx0ZHRkdIB0bFRwbIB8cISgiGB4kHRsaIi8iJyopLCw4GB89NTIvNyYrLCkBCQoKDgsNGg8PGjQkHSU1LDQuMio1NC8sMiwwLSwyNC80LywvNTQsLC80LCw0NCk0NCwvMCw1KTQ0LCwsLCwsKf/AABEIAG0AQwMBIgACEQEDEQH/xAAbAAABBQEBAAAAAAAAAAAAAAAGAAIEBQcDAf/EAEAQAAIBAgQDBAYGBwkBAAAAAAECAwQRABIhMQUGQRMiUWEHMnGBkaEUcrGzwdEWIzVCUmKyFSUzc6LC4/DxJP/EABkBAQADAQEAAAAAAAAAAAAAAAMBAgQABf/EACURAAIDAAEEAgEFAAAAAAAAAAECAAMRMQQSIUEiURNhcYGhwf/aAAwDAQACEQMRAD8A1rjfNdNS6Sv37XyKMzW6EgeqN9TYaYG5vSrHf9XA5HQsbH4AH7cU/PvKqtxDtUfK0iBmzDMBbuaa3Fwq6a7HxxVfo5UXFjCwHg5X5MMMqDNMJnO4ITz+kx9LRZfIrm+edfsxGPpKmJ2UeXZ/8hxWnliqYC0Yv5OLfO2G/ohVA96Me5gcT2rIDNLiP0iyk66eyIH/AHjFg/P2mhN/OD8pRgbj5WqP4R73UfjjvNwScDVF08JE/PHdqmcWYS8X0kb/AKm/vI/A4n0XpDpWIEmaInTvjS/tH5dfbgDHC6oN/g3Hirq39N/xxB4vDNJTyNZIo17t3UsZDpcLtt10sCDrfTEFBJDN7m4JICAQQQRcEagjxwsQuA8NWnpooULFUQAFjcnrc/kNB0wsDFgRz/xZY6+KIg5pIrKRrrnbTy23xHopbsq+WpxE9KKMeK0hQZmEa2G9znfw3xJ4XxZKaNQwMk72bKdBGp1UHzI1sNddbYZbMGQmrBJMJaEd4fliRxWmudm+GnzxV1PGpmZTmygjZRb57/PBDwmjzxZpe/mNxm1sNhv/AN1xZmIMqqgjJQGmH8J+GOFUygWNlO2un24LK7gsciZQMjAd1l0t16bjy8z7cVL0ueJ45lDSILgsL/8Ao/PHC2QahKWmrmj9Rlt10U/O18UHPCzVEdluSQ2ZydEW1r73JsTYD5Y6TRwMSrr2LdHS5UfWQ3NvNTp4HDuIkxLIrsACu97ggjQg9b478g3yJb8Z7d2atCO6PYMLHsfqj2DCxnjTOecz/fdEP5U+8bF3xWCEAySxhsouSEu1tvx8cUHOn7eofqr94+O/E+D1tYGa60huUCEiTPHckOxQkK1rd0A21udrICQPEGzR5EIeDPBJGskQR0Pqta9uhGuoIIsR0xI4vzH9G7ItGzJI+QuguIyQSGfUZU0N2/dtrvgYkH9lx0kayKIVlJqXYNqrI+ugOXvFT491ehYg1XKyAghlYXuNQQfkQQcQ2nCRJQnPPMYeIPe1h8D+ePDVsei/DAwjymojjjjdBGQG9bLlGnXQi23yxA584vLGexSOUlwpiePNvqCLr1v03tbxwNPULaCQvEbq6j02a26N8S94nQw2u8cQubXKqNT52xnPNPGFlJiAsY26G6kEHba2vTzwcQOtTQGGds88ca9sinLIr6lbg2KsctxpY+w655U0SLQxSqjq0pDHtPWsVYi/hpY+/GjST44mT5HPqb1F6o9gx5hReqPYMLBTVM25z/b1D9RfvHwR8Z5khpe9LmyXALKMwXY6630BBNgcDvOv7doPqr/W2H80+j41k5cVDJG1i8ZW+oAW6m4te2x89dcPUFJ+XEG0kcR/NfItRWyZoalFgkyl1bMbaAXW2jAgA20+el8BVUyiGKBHghgsknakyMygADJk3IvYXIPiNscaLilVDRITRFp07hghkjIUKSqsGZtVyhdrnXbEjiPGnCDOjwuRcAspPvKkqT5An54zdT1Qqr1uBG6fpzY+LyYMcs8zTVPEWEZkNNlbOHJIU/u2v6pvpYW3Phg2qarICeoF7Xtiv4jV/wDyjtagUrygL2pKqQx8M5C5iLkfZpj2Ll9ezVZJJJHAs0jMbv7QbhfYoA3tbBuXara+T9ytKKlmWnRvqeMaYRvVlY4yUOeUhVOUbhmG4BHXARzwv6of5g/pfBBzzWU8VKaWUWjlja1xmBIINtetyG1v09wNVcVao4esjKFtJl0FgQAQCAdtNPdjXUjioF+f9h2MneQvHr9pukXqj2DHmFF6o9gwsFGmb85j+/qH6q/ePgog4vFJUS06v+uiCFlO4DqGVh/ENRfw67i4xzg1uP0X1F+9bDedOZRTyv2ZMdRZQLAEOtri4Oj2Nx5ajFgcEGxgg0y5p6OqepVyip2d9SbBtCLd29wb4uaGvqGmkSem7NEsUlEqur6AkWOVxYncqBofAE9+DzO8UbyLkdkUsvgSASPjiDxeir5HlEcsCQ5V7MZWLlhckM17KC1hcA6A6a3xnppFIIB3fPma7upN+MRmDPE6zmnqleJuymUEZkNnAIOZbqfMAi/hgZ5s4t9DQx5psrreM5icrXN1DesehsxO+mmgdypy1VpWSVVVlVmTIERs17kG5t7MEfDuLQ1KM8TCRFYqWscuZbE2uNbX3GgIPgcI6l1ziD0twrsDuuj6lZwajNXQQiuiWRiLkSKL6EhW20bLbUW3PjgS5wp1SnZEUKquAABYAd4WFsGXMPMy0yMwCuUtmXPlOovpoelvjgO5nnWamEiXyuyOLjWzHr4bjC1nB27KWOr2MQM/T68zWYvVHsGFhyjTCxSJMw54/b9D9RPvmwZy0AY3KoXX1GdM2U23tofgR7cCPP1DL/a9HMgB7llv1ZZM1rdfWHzxO4tzNKIb/R2bUhxGGPQjbcWNr64sDgMo+AaZVc38xVlLAI6n/EkBKSU3aIt8zAL43y5TYnrg05JnqJOHwNVX7Yr3rixIucpPmVsTgb9HXGpFWSKozgls8cbA5lQ+3XLfb34KeLcwNC0YSmnmDtZmjC2jHiwJBI32FtNxi5fUAyHX5+W/xKvirPLJ2RRhckNYsAVvY6gjQjzw/mKlpjSOlSAtMB3wCyALfr2RBy+I2tvphvFOa1WNmUFHUXyzoyE9NAbZuuoNtMc+G8wxVdKHanlPaKQyiPOp3Qi9rMv4YxdMgrdh3aT/AFPQvV3qWztxeJAr+TaGoSORdECi3ZOAjr6wJ3DXvfNub7nTFDzDEFR1S2W6AAbWzriFTitNbA4o5oUisJMsbAOo0KjSxB6dBp4Ylcw8TB7n0doQzDvSE5mII0AsANbeP5+i6BZ5qYdOTYBhYQwsZpplZzBy9FWQ9lLcWIZXU2ZGGzKehH44Ep+G8TpyC8SV6gW7WJ/o9RYbZrnK9ttyTjQMLHSdmbfpDAk8c09NWwzxBgsktK0lgRZhniNnXXrcddxizHpOpDtVQ2/mjlU/DKftwbY8tjp2zMeO8y8LqsvbzQSZb2y9uDruO6ux8D4YsqL0mUMcYjp45pFQWCQU8hA95A+eDzLj3Edo3Zc2MVCE+B69TPp+YeLVRy09A0Kn9+ofs7eeW4P+k4mcvej5klWorZRPMpzKqghEO4OvrEEXGijyJAINcLEymxYWFhY6RP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95300"/>
            <a:ext cx="638175" cy="10382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See full size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371600"/>
            <a:ext cx="2057400" cy="2165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Ancient </a:t>
            </a:r>
            <a:r>
              <a:rPr lang="en-US" dirty="0" smtClean="0"/>
              <a:t>Philosophers were </a:t>
            </a:r>
            <a:r>
              <a:rPr lang="en-US" dirty="0" smtClean="0"/>
              <a:t>right!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All matter is made up of microscopic particles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Each pure substance has its own unique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 </a:t>
            </a:r>
            <a:r>
              <a:rPr lang="en-US" dirty="0" smtClean="0"/>
              <a:t>of </a:t>
            </a:r>
            <a:r>
              <a:rPr lang="en-US" dirty="0" smtClean="0"/>
              <a:t>particle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In Addition we know…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The particles are always moving!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Particles are moving slowly in a solid</a:t>
            </a:r>
            <a:r>
              <a:rPr lang="en-US" dirty="0" smtClean="0"/>
              <a:t>. (e.g. Ice)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Particles are moving </a:t>
            </a:r>
            <a:r>
              <a:rPr lang="en-US" dirty="0" smtClean="0"/>
              <a:t>more quickly </a:t>
            </a:r>
            <a:r>
              <a:rPr lang="en-US" dirty="0" smtClean="0"/>
              <a:t>in a </a:t>
            </a:r>
            <a:r>
              <a:rPr lang="en-US" dirty="0" smtClean="0"/>
              <a:t>liquid. (e.g. Water)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Temperature is a measure of how fast particles are moving!</a:t>
            </a:r>
          </a:p>
        </p:txBody>
      </p:sp>
      <p:pic>
        <p:nvPicPr>
          <p:cNvPr id="4" name="Picture 4" descr="http://resources.yesican-science.ca/lpdd/g07/lp/nelson/heat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447800"/>
            <a:ext cx="1752600" cy="28556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Theory of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392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b="1" dirty="0" smtClean="0"/>
              <a:t>All matter is made of extremely tiny particles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900" b="1" dirty="0" smtClean="0"/>
              <a:t>All pure substances are made of their own kind of particle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900" b="1" dirty="0" smtClean="0"/>
              <a:t>All particles are moving.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900" b="1" dirty="0" smtClean="0"/>
              <a:t>Particles at higher temperatures move faster than those at lower temperatures.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900" b="1" dirty="0" smtClean="0"/>
              <a:t>Particles are attracted to each other.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ases_of_matter"/>
          <p:cNvPicPr>
            <a:picLocks noChangeAspect="1" noChangeArrowheads="1"/>
          </p:cNvPicPr>
          <p:nvPr/>
        </p:nvPicPr>
        <p:blipFill>
          <a:blip r:embed="rId2" cstate="print"/>
          <a:srcRect t="13333" b="417"/>
          <a:stretch>
            <a:fillRect/>
          </a:stretch>
        </p:blipFill>
        <p:spPr bwMode="auto">
          <a:xfrm>
            <a:off x="5715000" y="2286000"/>
            <a:ext cx="3048000" cy="175272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States of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Under normal conditions, matter </a:t>
            </a:r>
            <a:r>
              <a:rPr lang="en-US" sz="2800" dirty="0" smtClean="0"/>
              <a:t>is </a:t>
            </a:r>
            <a:r>
              <a:rPr lang="en-US" sz="2800" dirty="0" smtClean="0"/>
              <a:t>found </a:t>
            </a:r>
            <a:r>
              <a:rPr lang="en-US" sz="2800" dirty="0" smtClean="0"/>
              <a:t>in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one </a:t>
            </a:r>
            <a:r>
              <a:rPr lang="en-US" sz="2800" dirty="0" smtClean="0"/>
              <a:t>of </a:t>
            </a:r>
            <a:r>
              <a:rPr lang="en-US" sz="2800" b="1" u="sng" dirty="0" smtClean="0"/>
              <a:t>three</a:t>
            </a:r>
            <a:r>
              <a:rPr lang="en-US" sz="2800" dirty="0" smtClean="0"/>
              <a:t> states:</a:t>
            </a:r>
          </a:p>
          <a:p>
            <a:pPr lvl="1"/>
            <a:r>
              <a:rPr lang="en-US" sz="2400" dirty="0" smtClean="0"/>
              <a:t>Solid – Particles are close together</a:t>
            </a:r>
          </a:p>
          <a:p>
            <a:pPr lvl="1"/>
            <a:r>
              <a:rPr lang="en-US" sz="2400" dirty="0" smtClean="0"/>
              <a:t>Liquid – Particles are farther apart</a:t>
            </a:r>
          </a:p>
          <a:p>
            <a:pPr lvl="1"/>
            <a:r>
              <a:rPr lang="en-US" sz="2400" dirty="0" smtClean="0"/>
              <a:t>Gas – Particles are very far apart</a:t>
            </a:r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particles are the </a:t>
            </a:r>
            <a:r>
              <a:rPr lang="en-US" sz="2800" b="1" u="sng" dirty="0" smtClean="0"/>
              <a:t>same</a:t>
            </a:r>
            <a:r>
              <a:rPr lang="en-US" sz="2800" dirty="0" smtClean="0"/>
              <a:t> in each state!</a:t>
            </a:r>
          </a:p>
          <a:p>
            <a:pPr lvl="1"/>
            <a:r>
              <a:rPr lang="en-US" sz="2400" dirty="0" smtClean="0"/>
              <a:t>They are just moving differently</a:t>
            </a:r>
          </a:p>
          <a:p>
            <a:pPr lvl="1"/>
            <a:r>
              <a:rPr lang="en-US" sz="2400" dirty="0" smtClean="0"/>
              <a:t>They just have a different </a:t>
            </a:r>
            <a:r>
              <a:rPr lang="en-US" sz="2400" dirty="0" smtClean="0"/>
              <a:t>temperature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of Matter</a:t>
            </a:r>
            <a:endParaRPr lang="en-US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7820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4494074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Water Vapor</a:t>
            </a:r>
          </a:p>
          <a:p>
            <a:r>
              <a:rPr lang="en-US" dirty="0" smtClean="0"/>
              <a:t>Water articles are moving very fast</a:t>
            </a:r>
          </a:p>
          <a:p>
            <a:r>
              <a:rPr lang="en-US" dirty="0" smtClean="0"/>
              <a:t>Particles are far apart</a:t>
            </a:r>
          </a:p>
          <a:p>
            <a:r>
              <a:rPr lang="en-US" dirty="0" smtClean="0"/>
              <a:t>and weakly attracted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4495800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Water</a:t>
            </a:r>
          </a:p>
          <a:p>
            <a:r>
              <a:rPr lang="en-US" dirty="0" smtClean="0"/>
              <a:t>Water particles are moving slowly</a:t>
            </a:r>
          </a:p>
          <a:p>
            <a:r>
              <a:rPr lang="en-US" dirty="0" smtClean="0"/>
              <a:t>Particles are closely spaced and strongly attracted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4495800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Ice</a:t>
            </a:r>
          </a:p>
          <a:p>
            <a:r>
              <a:rPr lang="en-US" dirty="0" smtClean="0"/>
              <a:t>Water particles are moving very slowly</a:t>
            </a:r>
          </a:p>
          <a:p>
            <a:r>
              <a:rPr lang="en-US" dirty="0" smtClean="0"/>
              <a:t>Particles are locked into place and are very strongly attracted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of State</a:t>
            </a:r>
            <a:endParaRPr lang="en-US" dirty="0"/>
          </a:p>
        </p:txBody>
      </p:sp>
      <p:pic>
        <p:nvPicPr>
          <p:cNvPr id="4" name="Picture 5" descr="Matter_sta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485187" cy="4629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200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Particle Theory of Matter</vt:lpstr>
      <vt:lpstr>A simple Question</vt:lpstr>
      <vt:lpstr>What Is Matter</vt:lpstr>
      <vt:lpstr>Today We Know</vt:lpstr>
      <vt:lpstr>Particle Theory of Matter</vt:lpstr>
      <vt:lpstr>Three States of Matter</vt:lpstr>
      <vt:lpstr>States of Matter</vt:lpstr>
      <vt:lpstr>Changes of State</vt:lpstr>
      <vt:lpstr>Slide 9</vt:lpstr>
      <vt:lpstr>States of Matter</vt:lpstr>
      <vt:lpstr>Changes of State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Theory of Matter</dc:title>
  <dc:creator>Greg</dc:creator>
  <cp:lastModifiedBy>Greg</cp:lastModifiedBy>
  <cp:revision>30</cp:revision>
  <dcterms:created xsi:type="dcterms:W3CDTF">2006-08-16T00:00:00Z</dcterms:created>
  <dcterms:modified xsi:type="dcterms:W3CDTF">2015-10-04T21:41:09Z</dcterms:modified>
</cp:coreProperties>
</file>