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D253-2501-4EE2-A956-CEC7BA51239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BB48-F06A-422F-B226-1B45EB4AA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twins.net/scale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 of the Universe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smtClean="0">
                <a:hlinkClick r:id="rId2"/>
              </a:rPr>
              <a:t>htwins.net/scale2/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Scale of the Universe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of the Universe</dc:title>
  <dc:creator>Nestor, Gregory</dc:creator>
  <cp:lastModifiedBy>Nestor, Gregory</cp:lastModifiedBy>
  <cp:revision>1</cp:revision>
  <dcterms:created xsi:type="dcterms:W3CDTF">2015-10-15T12:12:04Z</dcterms:created>
  <dcterms:modified xsi:type="dcterms:W3CDTF">2015-10-15T12:12:32Z</dcterms:modified>
</cp:coreProperties>
</file>