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Lewis Dot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20 Elements – Day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Shell Rules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Electron Shell Rules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Maximum of 2 electrons in first inner shell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Maximum of 8 electrons in second shell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Maximum of 8 electrons in third shell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Complete the inside shells first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Valence Electrons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Equals the number of electrons in the outer 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20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new column for </a:t>
            </a:r>
            <a:r>
              <a:rPr lang="en-US" b="1" dirty="0" smtClean="0"/>
              <a:t>Valence #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the column for all 20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286000"/>
          <a:ext cx="70104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Part 4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Part</a:t>
                      </a:r>
                      <a:r>
                        <a:rPr lang="en-US" b="1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Electrons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Neutrons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Lewis Dot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Valence #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</a:t>
            </a:r>
            <a:r>
              <a:rPr lang="en-US" b="1" u="sng" dirty="0" smtClean="0"/>
              <a:t>valence</a:t>
            </a:r>
            <a:r>
              <a:rPr lang="en-US" dirty="0" smtClean="0"/>
              <a:t> electrons as dots around the element symbol.</a:t>
            </a:r>
          </a:p>
          <a:p>
            <a:endParaRPr lang="en-US" dirty="0" smtClean="0"/>
          </a:p>
          <a:p>
            <a:r>
              <a:rPr lang="en-US" dirty="0" smtClean="0"/>
              <a:t>Example: Hydrogen</a:t>
            </a:r>
          </a:p>
          <a:p>
            <a:pPr lvl="1"/>
            <a:r>
              <a:rPr lang="en-US" dirty="0" smtClean="0"/>
              <a:t>Valence #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2743200"/>
            <a:ext cx="194316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 smtClean="0"/>
              <a:t>H</a:t>
            </a:r>
            <a:endParaRPr lang="en-US" sz="22000" dirty="0"/>
          </a:p>
        </p:txBody>
      </p:sp>
      <p:sp>
        <p:nvSpPr>
          <p:cNvPr id="5" name="Oval 4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3810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</a:t>
            </a:r>
            <a:r>
              <a:rPr lang="en-US" b="1" u="sng" dirty="0" smtClean="0"/>
              <a:t>valence</a:t>
            </a:r>
            <a:r>
              <a:rPr lang="en-US" dirty="0" smtClean="0"/>
              <a:t> electrons as dots around the element symbol.</a:t>
            </a:r>
          </a:p>
          <a:p>
            <a:endParaRPr lang="en-US" dirty="0" smtClean="0"/>
          </a:p>
          <a:p>
            <a:r>
              <a:rPr lang="en-US" dirty="0" smtClean="0"/>
              <a:t>Example: Helium</a:t>
            </a:r>
          </a:p>
          <a:p>
            <a:pPr lvl="1"/>
            <a:r>
              <a:rPr lang="en-US" dirty="0" smtClean="0"/>
              <a:t>Valence #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2743200"/>
            <a:ext cx="33473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 smtClean="0"/>
              <a:t>He</a:t>
            </a:r>
            <a:endParaRPr lang="en-US" sz="22000" dirty="0"/>
          </a:p>
        </p:txBody>
      </p:sp>
      <p:sp>
        <p:nvSpPr>
          <p:cNvPr id="5" name="Oval 4"/>
          <p:cNvSpPr/>
          <p:nvPr/>
        </p:nvSpPr>
        <p:spPr>
          <a:xfrm>
            <a:off x="6400800" y="2971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3810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0" y="2971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</a:t>
            </a:r>
            <a:r>
              <a:rPr lang="en-US" b="1" u="sng" dirty="0" smtClean="0"/>
              <a:t>valence</a:t>
            </a:r>
            <a:r>
              <a:rPr lang="en-US" dirty="0" smtClean="0"/>
              <a:t> electrons as dots around the element symbol.</a:t>
            </a:r>
          </a:p>
          <a:p>
            <a:endParaRPr lang="en-US" dirty="0" smtClean="0"/>
          </a:p>
          <a:p>
            <a:r>
              <a:rPr lang="en-US" dirty="0" smtClean="0"/>
              <a:t>Example: Nitrogen</a:t>
            </a:r>
          </a:p>
          <a:p>
            <a:pPr lvl="1"/>
            <a:r>
              <a:rPr lang="en-US" dirty="0" smtClean="0"/>
              <a:t>Valence #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2743200"/>
            <a:ext cx="200567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 smtClean="0"/>
              <a:t>N</a:t>
            </a:r>
            <a:endParaRPr lang="en-US" sz="22000" dirty="0"/>
          </a:p>
        </p:txBody>
      </p:sp>
      <p:sp>
        <p:nvSpPr>
          <p:cNvPr id="5" name="Oval 4"/>
          <p:cNvSpPr/>
          <p:nvPr/>
        </p:nvSpPr>
        <p:spPr>
          <a:xfrm>
            <a:off x="5638800" y="2971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3810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2971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39000" y="4495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154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Lewis Dot Notation</vt:lpstr>
      <vt:lpstr>Electron Shell Rules - Review</vt:lpstr>
      <vt:lpstr>First 20 Worksheet</vt:lpstr>
      <vt:lpstr>Lewis Dot Notation</vt:lpstr>
      <vt:lpstr>Lewis Dot Notation</vt:lpstr>
      <vt:lpstr>Lewis Dot Notation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Lewis Dot Notation</dc:title>
  <dc:creator>Greg</dc:creator>
  <cp:lastModifiedBy>Greg</cp:lastModifiedBy>
  <cp:revision>6</cp:revision>
  <dcterms:created xsi:type="dcterms:W3CDTF">2006-08-16T00:00:00Z</dcterms:created>
  <dcterms:modified xsi:type="dcterms:W3CDTF">2015-10-18T17:15:47Z</dcterms:modified>
</cp:coreProperties>
</file>