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3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Groups &amp; Periods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20 Elements – Day 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Cards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Cut Out The Cards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Card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Write the Element Symbol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Write The Lewis Dot Structure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Colour</a:t>
            </a:r>
            <a:r>
              <a:rPr lang="en-US" dirty="0" smtClean="0"/>
              <a:t> the border using the following key: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029200"/>
            <a:ext cx="867448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Cards –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the element cards into 8 groups</a:t>
            </a:r>
          </a:p>
          <a:p>
            <a:pPr marL="914400" lvl="1" indent="-514350"/>
            <a:r>
              <a:rPr lang="en-US" dirty="0" smtClean="0"/>
              <a:t>Group the elements by valence #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each group into a column </a:t>
            </a:r>
          </a:p>
          <a:p>
            <a:pPr marL="914400" lvl="1" indent="-514350"/>
            <a:r>
              <a:rPr lang="en-US" dirty="0" smtClean="0"/>
              <a:t>By increasing atomic number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Paste the element cards onto ledger paper by group and atomic number as follows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00600"/>
            <a:ext cx="71151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how the electron shells are the same for all elements in the same group (column</a:t>
            </a:r>
            <a:r>
              <a:rPr lang="en-US" dirty="0" smtClean="0"/>
              <a:t>).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how the electron shells are the same for all elements in the same </a:t>
            </a:r>
            <a:r>
              <a:rPr lang="en-US" dirty="0" smtClean="0"/>
              <a:t>period (row).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the Periodic Table Basics Worksheet.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0" y="1600200"/>
            <a:ext cx="2743200" cy="2743200"/>
            <a:chOff x="1828800" y="1600200"/>
            <a:chExt cx="2743200" cy="2743200"/>
          </a:xfrm>
        </p:grpSpPr>
        <p:sp>
          <p:nvSpPr>
            <p:cNvPr id="4" name="Rectangle 3"/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5000" y="1752600"/>
              <a:ext cx="2026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Symbol: _________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1200" y="3886200"/>
              <a:ext cx="255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Lewis Structure: _______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2209800"/>
              <a:ext cx="857927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# Protons: </a:t>
              </a:r>
            </a:p>
            <a:p>
              <a:r>
                <a:rPr lang="en-US" sz="1050" dirty="0" smtClean="0"/>
                <a:t>____</a:t>
              </a:r>
            </a:p>
            <a:p>
              <a:endParaRPr lang="en-US" sz="1050" dirty="0" smtClean="0"/>
            </a:p>
            <a:p>
              <a:r>
                <a:rPr lang="en-US" sz="1050" dirty="0" smtClean="0"/>
                <a:t># Neutrons: </a:t>
              </a:r>
            </a:p>
            <a:p>
              <a:r>
                <a:rPr lang="en-US" sz="1050" dirty="0" smtClean="0"/>
                <a:t>____</a:t>
              </a:r>
              <a:endParaRPr lang="en-US" sz="1050" dirty="0" smtClean="0"/>
            </a:p>
            <a:p>
              <a:endParaRPr lang="en-US" sz="1050" dirty="0" smtClean="0"/>
            </a:p>
            <a:p>
              <a:r>
                <a:rPr lang="en-US" sz="1050" dirty="0" smtClean="0"/>
                <a:t># </a:t>
              </a:r>
              <a:r>
                <a:rPr lang="en-US" sz="1050" dirty="0" smtClean="0"/>
                <a:t>Electrons: </a:t>
              </a:r>
            </a:p>
            <a:p>
              <a:r>
                <a:rPr lang="en-US" sz="1050" dirty="0" smtClean="0"/>
                <a:t>____</a:t>
              </a:r>
              <a:endParaRPr lang="en-US" sz="1050" dirty="0" smtClean="0"/>
            </a:p>
            <a:p>
              <a:endParaRPr lang="en-US" sz="105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95600" y="2438400"/>
              <a:ext cx="1447800" cy="1371600"/>
              <a:chOff x="2895600" y="2286000"/>
              <a:chExt cx="1447800" cy="1371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95600" y="2286000"/>
                <a:ext cx="1447800" cy="137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48000" y="2438400"/>
                <a:ext cx="1143000" cy="1066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00400" y="2590800"/>
                <a:ext cx="838200" cy="76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Groups &amp; Periods Activity</vt:lpstr>
      <vt:lpstr>Element Cards – Part 1</vt:lpstr>
      <vt:lpstr>Element Cards – Part 2</vt:lpstr>
      <vt:lpstr>Consolidation Questions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Groups &amp; Periods</dc:title>
  <dc:creator>Greg</dc:creator>
  <cp:lastModifiedBy>Greg</cp:lastModifiedBy>
  <cp:revision>8</cp:revision>
  <dcterms:created xsi:type="dcterms:W3CDTF">2006-08-16T00:00:00Z</dcterms:created>
  <dcterms:modified xsi:type="dcterms:W3CDTF">2015-10-18T18:05:46Z</dcterms:modified>
</cp:coreProperties>
</file>