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21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5750"/>
            <a:ext cx="876299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Properties of Matter</a:t>
            </a:r>
            <a:endParaRPr lang="en-US" sz="7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885950"/>
            <a:ext cx="876299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Properties of Matter</a:t>
            </a:r>
            <a:endParaRPr lang="en-US" sz="7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3367266"/>
            <a:ext cx="876299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Properties of Matter</a:t>
            </a:r>
            <a:endParaRPr lang="en-US" sz="7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Peel District School Board</cp:lastModifiedBy>
  <cp:revision>2</cp:revision>
  <dcterms:created xsi:type="dcterms:W3CDTF">2006-08-16T00:00:00Z</dcterms:created>
  <dcterms:modified xsi:type="dcterms:W3CDTF">2013-03-19T12:53:21Z</dcterms:modified>
</cp:coreProperties>
</file>