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6" r:id="rId2"/>
    <p:sldId id="262" r:id="rId3"/>
    <p:sldId id="261" r:id="rId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2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512" cy="465471"/>
          </a:xfrm>
          <a:prstGeom prst="rect">
            <a:avLst/>
          </a:prstGeom>
        </p:spPr>
        <p:txBody>
          <a:bodyPr vert="horz" lIns="94073" tIns="47037" rIns="94073" bIns="4703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248" y="1"/>
            <a:ext cx="3037512" cy="465471"/>
          </a:xfrm>
          <a:prstGeom prst="rect">
            <a:avLst/>
          </a:prstGeom>
        </p:spPr>
        <p:txBody>
          <a:bodyPr vert="horz" lIns="94073" tIns="47037" rIns="94073" bIns="47037" rtlCol="0"/>
          <a:lstStyle>
            <a:lvl1pPr algn="r">
              <a:defRPr sz="1200"/>
            </a:lvl1pPr>
          </a:lstStyle>
          <a:p>
            <a:fld id="{E3F79B5F-1416-492F-B591-11717CF13CB8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0930"/>
            <a:ext cx="3037512" cy="465471"/>
          </a:xfrm>
          <a:prstGeom prst="rect">
            <a:avLst/>
          </a:prstGeom>
        </p:spPr>
        <p:txBody>
          <a:bodyPr vert="horz" lIns="94073" tIns="47037" rIns="94073" bIns="4703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48" y="8830930"/>
            <a:ext cx="3037512" cy="465471"/>
          </a:xfrm>
          <a:prstGeom prst="rect">
            <a:avLst/>
          </a:prstGeom>
        </p:spPr>
        <p:txBody>
          <a:bodyPr vert="horz" lIns="94073" tIns="47037" rIns="94073" bIns="47037" rtlCol="0" anchor="b"/>
          <a:lstStyle>
            <a:lvl1pPr algn="r">
              <a:defRPr sz="1200"/>
            </a:lvl1pPr>
          </a:lstStyle>
          <a:p>
            <a:fld id="{6C8F7280-02A3-4F05-881F-DC4D9674C7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84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htwins.net/scale2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SNC1P0 – Oct 15 (P4)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CA" dirty="0" smtClean="0"/>
              <a:t>Pop Quiz – Periodic Table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CA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CA" dirty="0" smtClean="0"/>
              <a:t>Demo </a:t>
            </a:r>
            <a:r>
              <a:rPr lang="en-CA" dirty="0" smtClean="0"/>
              <a:t>– Scale Of The Universe</a:t>
            </a:r>
          </a:p>
          <a:p>
            <a:pPr marL="742950" lvl="2" indent="-342900"/>
            <a:endParaRPr lang="en-CA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CA" dirty="0" smtClean="0"/>
              <a:t>Chemistry  – Atomic Structure</a:t>
            </a:r>
          </a:p>
          <a:p>
            <a:pPr marL="742950" lvl="2" indent="-342900"/>
            <a:r>
              <a:rPr lang="en-CA" dirty="0" smtClean="0"/>
              <a:t>Presentation: Atomic Structure</a:t>
            </a:r>
          </a:p>
          <a:p>
            <a:pPr marL="1200150" lvl="3" indent="-342900"/>
            <a:r>
              <a:rPr lang="en-CA" dirty="0" smtClean="0"/>
              <a:t>Complete the Handout Sheet</a:t>
            </a:r>
          </a:p>
          <a:p>
            <a:pPr marL="742950" lvl="2" indent="-342900"/>
            <a:r>
              <a:rPr lang="en-CA" dirty="0" smtClean="0"/>
              <a:t>First 20 Elements – Day  2</a:t>
            </a:r>
          </a:p>
          <a:p>
            <a:pPr marL="742950" lvl="2" indent="-342900"/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r>
              <a:rPr lang="en-CA" dirty="0" smtClean="0"/>
              <a:t>Upcoming:</a:t>
            </a:r>
          </a:p>
          <a:p>
            <a:pPr lvl="1"/>
            <a:r>
              <a:rPr lang="en-CA" dirty="0" err="1" smtClean="0"/>
              <a:t>T.b.d</a:t>
            </a:r>
            <a:r>
              <a:rPr lang="en-CA" dirty="0" smtClean="0"/>
              <a:t>.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Pop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My symbol is “</a:t>
            </a:r>
            <a:r>
              <a:rPr lang="en-CA" b="1" dirty="0" smtClean="0"/>
              <a:t>Ag</a:t>
            </a:r>
            <a:r>
              <a:rPr lang="en-CA" dirty="0" smtClean="0"/>
              <a:t>”</a:t>
            </a:r>
          </a:p>
          <a:p>
            <a:endParaRPr lang="en-CA" dirty="0"/>
          </a:p>
          <a:p>
            <a:r>
              <a:rPr lang="en-CA" dirty="0" smtClean="0"/>
              <a:t>What is…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My name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My Atomic Number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mtClean="0"/>
              <a:t>My Atomic Mass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317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of the Universe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US" dirty="0">
                <a:hlinkClick r:id="rId2"/>
              </a:rPr>
              <a:t>http://htwins.net/scale2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24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67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SNC1P0 – Oct 15 (P4)</vt:lpstr>
      <vt:lpstr>Pop Quiz</vt:lpstr>
      <vt:lpstr>Scale of the Universe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SES4U0_A – Feb 01</dc:title>
  <dc:creator>Greg</dc:creator>
  <cp:lastModifiedBy>Nestor, Gregory</cp:lastModifiedBy>
  <cp:revision>149</cp:revision>
  <cp:lastPrinted>2014-10-09T15:14:12Z</cp:lastPrinted>
  <dcterms:created xsi:type="dcterms:W3CDTF">2006-08-16T00:00:00Z</dcterms:created>
  <dcterms:modified xsi:type="dcterms:W3CDTF">2014-10-15T15:30:07Z</dcterms:modified>
</cp:coreProperties>
</file>