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58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1ykHeaRqiE" TargetMode="External"/><Relationship Id="rId2" Type="http://schemas.openxmlformats.org/officeDocument/2006/relationships/hyperlink" Target="http://www.youtube.com/watch?v=ct3ubD47g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wins.net/scal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Oct 14 (P3)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Demo – What Is Stuff Made Of?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Chemistry  – Periodic Table</a:t>
            </a:r>
          </a:p>
          <a:p>
            <a:pPr marL="742950" lvl="2" indent="-342900"/>
            <a:r>
              <a:rPr lang="en-CA" dirty="0" smtClean="0"/>
              <a:t>Reading The Table - Review</a:t>
            </a:r>
          </a:p>
          <a:p>
            <a:pPr marL="742950" lvl="2" indent="-342900"/>
            <a:r>
              <a:rPr lang="en-CA" dirty="0" smtClean="0"/>
              <a:t>First 20 Elements – Day 1</a:t>
            </a:r>
          </a:p>
          <a:p>
            <a:pPr marL="742950" lvl="2" indent="-342900"/>
            <a:r>
              <a:rPr lang="en-CA" dirty="0" smtClean="0"/>
              <a:t>Video – Hunting </a:t>
            </a:r>
            <a:r>
              <a:rPr lang="en-CA" smtClean="0"/>
              <a:t>The Elements</a:t>
            </a:r>
            <a:endParaRPr lang="en-CA" dirty="0" smtClean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________Number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</a:t>
              </a:r>
              <a:r>
                <a:rPr lang="en-AU" sz="2000" b="1" dirty="0" smtClean="0">
                  <a:solidFill>
                    <a:schemeClr val="tx1"/>
                  </a:solidFill>
                </a:rPr>
                <a:t>________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__________Symbol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31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ysClr val="windowText" lastClr="000000"/>
                </a:solidFill>
              </a:rPr>
              <a:t>Hunting the Elements – Gold Mine  (time:  4:00 </a:t>
            </a:r>
            <a:r>
              <a:rPr lang="en-CA" dirty="0">
                <a:solidFill>
                  <a:sysClr val="windowText" lastClr="000000"/>
                </a:solidFill>
                <a:hlinkClick r:id="rId2"/>
              </a:rPr>
              <a:t>–</a:t>
            </a:r>
            <a:r>
              <a:rPr lang="en-CA" dirty="0">
                <a:solidFill>
                  <a:sysClr val="windowText" lastClr="000000"/>
                </a:solidFill>
              </a:rPr>
              <a:t> 13:00)</a:t>
            </a:r>
            <a:endParaRPr lang="en-CA" dirty="0">
              <a:solidFill>
                <a:sysClr val="windowText" lastClr="000000"/>
              </a:solidFill>
              <a:hlinkClick r:id="rId2"/>
            </a:endParaRPr>
          </a:p>
          <a:p>
            <a:r>
              <a:rPr lang="en-CA" dirty="0">
                <a:hlinkClick r:id="rId3"/>
              </a:rPr>
              <a:t>https://www.youtube.com/watch?v=t1ykHeaRqiE</a:t>
            </a:r>
            <a:endParaRPr lang="en-CA" dirty="0"/>
          </a:p>
          <a:p>
            <a:endParaRPr lang="en-CA" dirty="0" smtClean="0"/>
          </a:p>
          <a:p>
            <a:r>
              <a:rPr lang="en-US">
                <a:hlinkClick r:id="rId4"/>
              </a:rPr>
              <a:t>http://</a:t>
            </a:r>
            <a:r>
              <a:rPr lang="en-US">
                <a:hlinkClick r:id="rId4"/>
              </a:rPr>
              <a:t>htwins.net/scale2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87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SNC1P0 – Oct 14 (P3)</vt:lpstr>
      <vt:lpstr>Reading The Periodic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Mr. Nestor - Louise Arbour SS</cp:lastModifiedBy>
  <cp:revision>146</cp:revision>
  <cp:lastPrinted>2014-10-09T15:14:12Z</cp:lastPrinted>
  <dcterms:created xsi:type="dcterms:W3CDTF">2006-08-16T00:00:00Z</dcterms:created>
  <dcterms:modified xsi:type="dcterms:W3CDTF">2014-10-14T18:01:43Z</dcterms:modified>
</cp:coreProperties>
</file>