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2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24" autoAdjust="0"/>
  </p:normalViewPr>
  <p:slideViewPr>
    <p:cSldViewPr>
      <p:cViewPr varScale="1">
        <p:scale>
          <a:sx n="100" d="100"/>
          <a:sy n="100" d="100"/>
        </p:scale>
        <p:origin x="3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1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Metals &amp; Non-Metals</a:t>
            </a:r>
            <a:endParaRPr lang="en-CA" dirty="0"/>
          </a:p>
        </p:txBody>
      </p:sp>
      <p:pic>
        <p:nvPicPr>
          <p:cNvPr id="15362" name="Picture 2" descr="http://chemistry.bd.psu.edu/jircitano/periodic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905664" cy="4109063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3" cstate="print">
            <a:grayscl/>
            <a:lum bright="-11000" contrast="38000"/>
          </a:blip>
          <a:srcRect/>
          <a:stretch>
            <a:fillRect/>
          </a:stretch>
        </p:blipFill>
        <p:spPr bwMode="auto">
          <a:xfrm>
            <a:off x="2514600" y="1905000"/>
            <a:ext cx="2667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2895600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Metals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1768" y="2286000"/>
            <a:ext cx="13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Non- Metals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5105400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Metalloids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609600" y="3276600"/>
            <a:ext cx="9144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 rot="5400000">
            <a:off x="7616508" y="2658824"/>
            <a:ext cx="849868" cy="8428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934200" y="4724400"/>
            <a:ext cx="6096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Groups – Organized In Columns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smtClean="0"/>
          </a:p>
        </p:txBody>
      </p:sp>
      <p:pic>
        <p:nvPicPr>
          <p:cNvPr id="10244" name="Picture 4" descr="periodic_table"/>
          <p:cNvPicPr>
            <a:picLocks noChangeAspect="1" noChangeArrowheads="1"/>
          </p:cNvPicPr>
          <p:nvPr/>
        </p:nvPicPr>
        <p:blipFill>
          <a:blip r:embed="rId2">
            <a:lum contrast="-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9144000" cy="71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7"/>
          <p:cNvSpPr>
            <a:spLocks noChangeArrowheads="1"/>
          </p:cNvSpPr>
          <p:nvPr/>
        </p:nvSpPr>
        <p:spPr bwMode="auto">
          <a:xfrm>
            <a:off x="827088" y="2636838"/>
            <a:ext cx="287337" cy="2879725"/>
          </a:xfrm>
          <a:prstGeom prst="upDownArrow">
            <a:avLst>
              <a:gd name="adj1" fmla="val 50000"/>
              <a:gd name="adj2" fmla="val 20044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1187450" y="3789363"/>
            <a:ext cx="1627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chemeClr val="bg1"/>
                </a:solidFill>
              </a:rPr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27969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Periods – Organized In Rows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smtClean="0"/>
          </a:p>
        </p:txBody>
      </p:sp>
      <p:pic>
        <p:nvPicPr>
          <p:cNvPr id="7172" name="Picture 4" descr="periodic_table"/>
          <p:cNvPicPr>
            <a:picLocks noChangeAspect="1" noChangeArrowheads="1"/>
          </p:cNvPicPr>
          <p:nvPr/>
        </p:nvPicPr>
        <p:blipFill>
          <a:blip r:embed="rId2">
            <a:lum contrast="-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9144000" cy="71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AutoShape 5"/>
          <p:cNvSpPr>
            <a:spLocks noChangeArrowheads="1"/>
          </p:cNvSpPr>
          <p:nvPr/>
        </p:nvSpPr>
        <p:spPr bwMode="auto">
          <a:xfrm rot="-5400000">
            <a:off x="4319587" y="-63499"/>
            <a:ext cx="360363" cy="7345362"/>
          </a:xfrm>
          <a:prstGeom prst="upDownArrow">
            <a:avLst>
              <a:gd name="adj1" fmla="val 50000"/>
              <a:gd name="adj2" fmla="val 40766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735388" y="3789363"/>
            <a:ext cx="1673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chemeClr val="bg1"/>
                </a:solidFill>
              </a:rPr>
              <a:t>Periods</a:t>
            </a:r>
          </a:p>
        </p:txBody>
      </p:sp>
    </p:spTree>
    <p:extLst>
      <p:ext uri="{BB962C8B-B14F-4D97-AF65-F5344CB8AC3E}">
        <p14:creationId xmlns:p14="http://schemas.microsoft.com/office/powerpoint/2010/main" val="388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7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Periodic Table Groups &amp; Colours</a:t>
            </a:r>
            <a:endParaRPr lang="en-CA" dirty="0"/>
          </a:p>
        </p:txBody>
      </p:sp>
      <p:pic>
        <p:nvPicPr>
          <p:cNvPr id="1026" name="Picture 2" descr="http://0.tqn.com/d/chemistry/1/0/1/t/PeriodicTableall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26" y="1143000"/>
            <a:ext cx="8083144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Metals &amp; Non-Metals</vt:lpstr>
      <vt:lpstr>Groups – Organized In Columns</vt:lpstr>
      <vt:lpstr>Periods – Organized In Rows</vt:lpstr>
      <vt:lpstr>PowerPoint Presentation</vt:lpstr>
      <vt:lpstr>Periodic Table Groups &amp; Colours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Whirlybird – Feb 6</dc:title>
  <dc:creator>Greg</dc:creator>
  <cp:lastModifiedBy>Nestor, Gregory</cp:lastModifiedBy>
  <cp:revision>15</cp:revision>
  <dcterms:created xsi:type="dcterms:W3CDTF">2006-08-16T00:00:00Z</dcterms:created>
  <dcterms:modified xsi:type="dcterms:W3CDTF">2015-10-07T21:00:15Z</dcterms:modified>
</cp:coreProperties>
</file>