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4" autoAdjust="0"/>
  </p:normalViewPr>
  <p:slideViewPr>
    <p:cSldViewPr>
      <p:cViewPr varScale="1">
        <p:scale>
          <a:sx n="107" d="100"/>
          <a:sy n="107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Bohr-Rutherford Diagrams </a:t>
            </a:r>
            <a:r>
              <a:rPr lang="en-US" dirty="0" smtClean="0"/>
              <a:t>– Feb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Presentation: </a:t>
            </a:r>
            <a:r>
              <a:rPr lang="en-US" dirty="0" smtClean="0"/>
              <a:t>Bohr-Rutherford Diagrams</a:t>
            </a:r>
          </a:p>
          <a:p>
            <a:pPr marL="914400" lvl="1" indent="-514350"/>
            <a:r>
              <a:rPr lang="en-US" dirty="0" smtClean="0"/>
              <a:t>How Electrons are arranged</a:t>
            </a:r>
          </a:p>
          <a:p>
            <a:pPr marL="914400" lvl="1" indent="-514350"/>
            <a:r>
              <a:rPr lang="en-US" dirty="0" smtClean="0"/>
              <a:t>Complete First </a:t>
            </a:r>
            <a:r>
              <a:rPr lang="en-US" smtClean="0"/>
              <a:t>20 Worksheet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Activity: Building </a:t>
            </a:r>
            <a:r>
              <a:rPr lang="en-US" dirty="0" smtClean="0"/>
              <a:t>an Atom</a:t>
            </a:r>
          </a:p>
          <a:p>
            <a:pPr marL="914400" lvl="1" indent="-514350"/>
            <a:r>
              <a:rPr lang="en-US" dirty="0" smtClean="0"/>
              <a:t>Adding Electrons to your Nucleus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r>
              <a:rPr lang="en-US" dirty="0" smtClean="0"/>
              <a:t>Upcoming:</a:t>
            </a:r>
          </a:p>
          <a:p>
            <a:pPr lvl="1"/>
            <a:r>
              <a:rPr lang="en-US" dirty="0" smtClean="0"/>
              <a:t>Tomorrow: </a:t>
            </a:r>
            <a:r>
              <a:rPr lang="en-US" dirty="0" smtClean="0"/>
              <a:t>Particle Theory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Nucleus 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the beads to build a Nucleus</a:t>
            </a:r>
          </a:p>
          <a:p>
            <a:pPr lvl="1"/>
            <a:r>
              <a:rPr lang="en-CA" dirty="0" smtClean="0"/>
              <a:t>Blue beads – Neutrons</a:t>
            </a:r>
          </a:p>
          <a:p>
            <a:pPr lvl="1"/>
            <a:r>
              <a:rPr lang="en-CA" dirty="0" smtClean="0"/>
              <a:t>Red beads – Protons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Calculate the correct number of protons and neutrons (using Atomic Mass and Number)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Focus on your assigned elements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 Groups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Li, Na, K</a:t>
            </a:r>
          </a:p>
          <a:p>
            <a:pPr marL="914400" lvl="1" indent="-514350"/>
            <a:r>
              <a:rPr lang="en-CA" dirty="0" smtClean="0"/>
              <a:t>Lucas, </a:t>
            </a:r>
            <a:r>
              <a:rPr lang="en-CA" dirty="0" err="1" smtClean="0"/>
              <a:t>Jasdish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Be, Mg, Ca</a:t>
            </a:r>
          </a:p>
          <a:p>
            <a:pPr marL="914400" lvl="1" indent="-514350"/>
            <a:r>
              <a:rPr lang="en-CA" dirty="0" err="1" smtClean="0"/>
              <a:t>Keanno</a:t>
            </a:r>
            <a:r>
              <a:rPr lang="en-CA" dirty="0" smtClean="0"/>
              <a:t>, </a:t>
            </a:r>
            <a:r>
              <a:rPr lang="en-CA" dirty="0" err="1" smtClean="0"/>
              <a:t>Jashandeep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B, Al, C, Si</a:t>
            </a:r>
          </a:p>
          <a:p>
            <a:pPr marL="914400" lvl="1" indent="-514350"/>
            <a:r>
              <a:rPr lang="en-CA" dirty="0" smtClean="0"/>
              <a:t>Nathan, </a:t>
            </a:r>
            <a:r>
              <a:rPr lang="en-CA" dirty="0" err="1" smtClean="0"/>
              <a:t>Kulwinder</a:t>
            </a:r>
            <a:r>
              <a:rPr lang="en-CA" dirty="0" smtClean="0"/>
              <a:t>, </a:t>
            </a:r>
            <a:r>
              <a:rPr lang="en-CA" dirty="0" err="1" smtClean="0"/>
              <a:t>Gurinder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N,P</a:t>
            </a:r>
          </a:p>
          <a:p>
            <a:pPr marL="914400" lvl="1" indent="-514350"/>
            <a:r>
              <a:rPr lang="en-CA" dirty="0" smtClean="0"/>
              <a:t>Samuel</a:t>
            </a:r>
            <a:r>
              <a:rPr lang="en-CA" smtClean="0"/>
              <a:t>, Charlie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O,S, F, </a:t>
            </a:r>
            <a:r>
              <a:rPr lang="en-CA" dirty="0" err="1" smtClean="0"/>
              <a:t>Cl</a:t>
            </a:r>
            <a:endParaRPr lang="en-CA" dirty="0" smtClean="0"/>
          </a:p>
          <a:p>
            <a:pPr marL="914400" lvl="1" indent="-514350"/>
            <a:r>
              <a:rPr lang="en-CA" dirty="0" err="1" smtClean="0"/>
              <a:t>Amrit</a:t>
            </a:r>
            <a:r>
              <a:rPr lang="en-CA" dirty="0" smtClean="0"/>
              <a:t>, </a:t>
            </a:r>
            <a:r>
              <a:rPr lang="en-CA" dirty="0" err="1" smtClean="0"/>
              <a:t>Dilpreet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Ne, </a:t>
            </a:r>
            <a:r>
              <a:rPr lang="en-CA" dirty="0" err="1" smtClean="0"/>
              <a:t>Ar</a:t>
            </a:r>
            <a:endParaRPr lang="en-CA" dirty="0" smtClean="0"/>
          </a:p>
          <a:p>
            <a:pPr marL="914400" lvl="1" indent="-514350"/>
            <a:r>
              <a:rPr lang="en-CA" dirty="0" smtClean="0"/>
              <a:t>April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Electron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Number of Electrons = Number of Protons</a:t>
            </a:r>
          </a:p>
          <a:p>
            <a:endParaRPr lang="en-CA" sz="2800" dirty="0" smtClean="0"/>
          </a:p>
          <a:p>
            <a:r>
              <a:rPr lang="en-CA" sz="2800" dirty="0" smtClean="0"/>
              <a:t>Arrange electrons in shells outside the nucleus </a:t>
            </a:r>
          </a:p>
          <a:p>
            <a:pPr lvl="1"/>
            <a:r>
              <a:rPr lang="en-CA" sz="2400" dirty="0" smtClean="0"/>
              <a:t>Innermost shell = 2 electrons</a:t>
            </a:r>
          </a:p>
          <a:p>
            <a:pPr lvl="1"/>
            <a:r>
              <a:rPr lang="en-CA" sz="2400" dirty="0" smtClean="0"/>
              <a:t>Second shell = 8 electrons</a:t>
            </a:r>
          </a:p>
          <a:p>
            <a:pPr lvl="1"/>
            <a:r>
              <a:rPr lang="en-CA" sz="2400" dirty="0" smtClean="0"/>
              <a:t>Third shell = 8 electrons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Arrange electrons in pairs</a:t>
            </a:r>
          </a:p>
          <a:p>
            <a:pPr lvl="1"/>
            <a:r>
              <a:rPr lang="en-CA" sz="2400" dirty="0" smtClean="0"/>
              <a:t>Use pipe cleaners, wire, or your own design</a:t>
            </a:r>
            <a:endParaRPr lang="en-CA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ctr">
              <a:buNone/>
            </a:pPr>
            <a:r>
              <a:rPr lang="en-CA" dirty="0" smtClean="0"/>
              <a:t>Element Name</a:t>
            </a:r>
          </a:p>
          <a:p>
            <a:endParaRPr lang="en-CA" dirty="0" smtClean="0"/>
          </a:p>
          <a:p>
            <a:pPr algn="ctr">
              <a:buNone/>
            </a:pPr>
            <a:r>
              <a:rPr lang="en-CA" sz="4400" dirty="0" smtClean="0"/>
              <a:t>Symbol</a:t>
            </a:r>
          </a:p>
          <a:p>
            <a:endParaRPr lang="en-CA" dirty="0" smtClean="0"/>
          </a:p>
          <a:p>
            <a:pPr>
              <a:buNone/>
            </a:pPr>
            <a:r>
              <a:rPr lang="en-CA" sz="2400" dirty="0" smtClean="0"/>
              <a:t>Atomic Number = 	_____</a:t>
            </a:r>
          </a:p>
          <a:p>
            <a:pPr>
              <a:buNone/>
            </a:pPr>
            <a:r>
              <a:rPr lang="en-CA" sz="2400" dirty="0" smtClean="0"/>
              <a:t>Atomic Mass =		_____</a:t>
            </a:r>
          </a:p>
          <a:p>
            <a:pPr>
              <a:buNone/>
            </a:pP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# of Protons</a:t>
            </a:r>
            <a:r>
              <a:rPr lang="en-CA" sz="2400" dirty="0" smtClean="0"/>
              <a:t> = </a:t>
            </a:r>
            <a:r>
              <a:rPr lang="en-CA" sz="2400" dirty="0" smtClean="0"/>
              <a:t>		_____</a:t>
            </a:r>
          </a:p>
          <a:p>
            <a:pPr>
              <a:buNone/>
            </a:pPr>
            <a:r>
              <a:rPr lang="en-CA" sz="2400" dirty="0" smtClean="0"/>
              <a:t># of Electrons</a:t>
            </a:r>
            <a:r>
              <a:rPr lang="en-CA" sz="2400" dirty="0" smtClean="0"/>
              <a:t> </a:t>
            </a:r>
            <a:r>
              <a:rPr lang="en-CA" sz="2400" dirty="0" smtClean="0"/>
              <a:t>=	_____</a:t>
            </a:r>
          </a:p>
          <a:p>
            <a:pPr>
              <a:buNone/>
            </a:pPr>
            <a:r>
              <a:rPr lang="en-CA" sz="2400" dirty="0" smtClean="0"/>
              <a:t># of Neutrons</a:t>
            </a:r>
            <a:r>
              <a:rPr lang="en-CA" sz="2800" dirty="0" smtClean="0"/>
              <a:t> = </a:t>
            </a:r>
            <a:r>
              <a:rPr lang="en-CA" sz="2800" dirty="0" smtClean="0"/>
              <a:t>	_____</a:t>
            </a:r>
          </a:p>
          <a:p>
            <a:endParaRPr lang="en-CA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239000" y="4322135"/>
            <a:ext cx="685800" cy="5759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922477" y="3967716"/>
            <a:ext cx="1318846" cy="128476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7467600" y="3949995"/>
            <a:ext cx="105508" cy="8860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590692" y="3949995"/>
            <a:ext cx="105508" cy="8860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553200" y="4572000"/>
            <a:ext cx="105508" cy="8860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605954" y="3701902"/>
            <a:ext cx="1951892" cy="181639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4711995"/>
            <a:ext cx="105508" cy="8860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438292" y="3657600"/>
            <a:ext cx="105508" cy="8860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590692" y="3657600"/>
            <a:ext cx="105508" cy="8860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34200" y="5638800"/>
            <a:ext cx="138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Bohr-Rutherford</a:t>
            </a:r>
            <a:br>
              <a:rPr lang="en-CA" sz="1400" dirty="0" smtClean="0"/>
            </a:br>
            <a:r>
              <a:rPr lang="en-CA" sz="1400" dirty="0" smtClean="0"/>
              <a:t>Diagram</a:t>
            </a:r>
            <a:endParaRPr lang="en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168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Bohr-Rutherford Diagrams – Feb 15</vt:lpstr>
      <vt:lpstr>Nucleus Activity</vt:lpstr>
      <vt:lpstr>Element Groups</vt:lpstr>
      <vt:lpstr>Electron Rules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Whirlybird – Feb 6</dc:title>
  <dc:creator>Greg</dc:creator>
  <cp:lastModifiedBy>Peel District School Board</cp:lastModifiedBy>
  <cp:revision>27</cp:revision>
  <dcterms:created xsi:type="dcterms:W3CDTF">2006-08-16T00:00:00Z</dcterms:created>
  <dcterms:modified xsi:type="dcterms:W3CDTF">2012-02-14T20:31:44Z</dcterms:modified>
</cp:coreProperties>
</file>