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Oct </a:t>
            </a:r>
            <a:r>
              <a:rPr lang="en-CA" dirty="0" smtClean="0"/>
              <a:t>09 </a:t>
            </a:r>
            <a:r>
              <a:rPr lang="en-CA" dirty="0" smtClean="0"/>
              <a:t>(P3)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Glad To Meet You – Mr. Nestor</a:t>
            </a:r>
          </a:p>
          <a:p>
            <a:pPr marL="742950" lvl="2" indent="-342900"/>
            <a:r>
              <a:rPr lang="en-CA" dirty="0" smtClean="0"/>
              <a:t>Introductions &amp; Attendance</a:t>
            </a:r>
          </a:p>
          <a:p>
            <a:pPr marL="742950" lvl="2" indent="-342900"/>
            <a:endParaRPr lang="en-CA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Chemistry  </a:t>
            </a:r>
            <a:r>
              <a:rPr lang="en-CA" dirty="0" smtClean="0"/>
              <a:t>– </a:t>
            </a:r>
            <a:r>
              <a:rPr lang="en-CA" dirty="0" smtClean="0"/>
              <a:t>Periodic Table</a:t>
            </a:r>
            <a:endParaRPr lang="en-CA" dirty="0" smtClean="0"/>
          </a:p>
          <a:p>
            <a:pPr marL="742950" lvl="2" indent="-342900"/>
            <a:r>
              <a:rPr lang="en-CA" dirty="0" smtClean="0"/>
              <a:t>Colour your personal table</a:t>
            </a:r>
          </a:p>
          <a:p>
            <a:pPr marL="742950" lvl="2" indent="-342900"/>
            <a:r>
              <a:rPr lang="en-CA" dirty="0" smtClean="0"/>
              <a:t>Warm Up Questions</a:t>
            </a:r>
          </a:p>
          <a:p>
            <a:pPr marL="742950" lvl="2" indent="-342900"/>
            <a:endParaRPr lang="en-CA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Chemistry – States of Matter</a:t>
            </a:r>
          </a:p>
          <a:p>
            <a:pPr marL="857250" lvl="2" indent="-457200"/>
            <a:r>
              <a:rPr lang="en-CA" dirty="0" smtClean="0"/>
              <a:t>Video: Bill Nye</a:t>
            </a:r>
            <a:endParaRPr lang="en-CA" dirty="0" smtClean="0"/>
          </a:p>
          <a:p>
            <a:pPr marL="742950" lvl="2" indent="-342900"/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________Number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</a:t>
              </a:r>
              <a:r>
                <a:rPr lang="en-AU" sz="2000" b="1" dirty="0" smtClean="0">
                  <a:solidFill>
                    <a:schemeClr val="tx1"/>
                  </a:solidFill>
                </a:rPr>
                <a:t>________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__________Symbol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31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Element name for the symbol “P</a:t>
            </a:r>
            <a:r>
              <a:rPr lang="en-US" dirty="0" smtClean="0"/>
              <a:t>”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Symbol for the element “Potassium</a:t>
            </a:r>
            <a:r>
              <a:rPr lang="en-US" dirty="0" smtClean="0"/>
              <a:t>”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number for the symbol “Ag</a:t>
            </a:r>
            <a:r>
              <a:rPr lang="en-US" dirty="0" smtClean="0"/>
              <a:t>”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mass for “Gold”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104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SNC1P0 – Oct 09 (P3)</vt:lpstr>
      <vt:lpstr>PowerPoint Presentation</vt:lpstr>
      <vt:lpstr>Reading The Periodic Table</vt:lpstr>
      <vt:lpstr>Practice: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143</cp:revision>
  <cp:lastPrinted>2014-10-09T15:14:12Z</cp:lastPrinted>
  <dcterms:created xsi:type="dcterms:W3CDTF">2006-08-16T00:00:00Z</dcterms:created>
  <dcterms:modified xsi:type="dcterms:W3CDTF">2014-10-09T15:21:39Z</dcterms:modified>
</cp:coreProperties>
</file>