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7" r:id="rId2"/>
    <p:sldId id="258" r:id="rId3"/>
    <p:sldId id="260" r:id="rId4"/>
    <p:sldId id="264" r:id="rId5"/>
    <p:sldId id="265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33E1E4-7C2F-48D3-AD88-7714C911BD08}" type="datetimeFigureOut">
              <a:rPr lang="en-US" smtClean="0"/>
              <a:pPr/>
              <a:t>2/3/2014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398550A-3222-41FF-81B4-29AF81E73A8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 matter in the universe (what we call “stuff”) is made of just about </a:t>
            </a:r>
            <a:r>
              <a:rPr lang="en-US" dirty="0" smtClean="0"/>
              <a:t>_______ </a:t>
            </a:r>
            <a:r>
              <a:rPr lang="en-US" dirty="0" smtClean="0"/>
              <a:t>different kinds of </a:t>
            </a:r>
            <a:r>
              <a:rPr lang="en-US" dirty="0" smtClean="0"/>
              <a:t>_______.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Everything in your world is made up of simple </a:t>
            </a:r>
            <a:r>
              <a:rPr lang="en-US" dirty="0" smtClean="0"/>
              <a:t>___________________ </a:t>
            </a:r>
            <a:r>
              <a:rPr lang="en-US" dirty="0" smtClean="0"/>
              <a:t>of these basic building blocks called atoms.</a:t>
            </a:r>
          </a:p>
          <a:p>
            <a:endParaRPr lang="en-US" dirty="0" smtClean="0"/>
          </a:p>
          <a:p>
            <a:r>
              <a:rPr lang="en-US" dirty="0" smtClean="0"/>
              <a:t>Chemistry is the study of how these atoms combine and the products they create.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Periodic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Contains almost all of the information about all of the elements on one page.</a:t>
            </a:r>
            <a:endParaRPr lang="en-US" dirty="0"/>
          </a:p>
        </p:txBody>
      </p:sp>
      <p:pic>
        <p:nvPicPr>
          <p:cNvPr id="4" name="Picture 4" descr="periodic tabl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315200" cy="373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/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________Number</a:t>
              </a:r>
              <a:endParaRPr lang="en-AU" sz="2000" b="1" dirty="0">
                <a:solidFill>
                  <a:schemeClr val="tx1"/>
                </a:solidFill>
              </a:endParaRP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</a:t>
              </a:r>
              <a:r>
                <a:rPr lang="en-AU" sz="2000" b="1" dirty="0" smtClean="0">
                  <a:solidFill>
                    <a:schemeClr val="tx1"/>
                  </a:solidFill>
                </a:rPr>
                <a:t>________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__________Symbol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Warm-up Questions: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Element name for the symbol “P”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Symbol for the element “Potassium”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number for the symbol “Ag”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mass for “Gold”</a:t>
            </a:r>
          </a:p>
          <a:p>
            <a:endParaRPr lang="en-US" dirty="0" smtClean="0"/>
          </a:p>
          <a:p>
            <a:r>
              <a:rPr lang="en-US" dirty="0" smtClean="0"/>
              <a:t>First 20 Elements Worksheet</a:t>
            </a:r>
          </a:p>
          <a:p>
            <a:pPr lvl="1"/>
            <a:r>
              <a:rPr lang="en-US" dirty="0" smtClean="0"/>
              <a:t>Only complete Day #1 information:</a:t>
            </a:r>
          </a:p>
          <a:p>
            <a:pPr lvl="2"/>
            <a:r>
              <a:rPr lang="en-US" dirty="0" smtClean="0"/>
              <a:t>Number, Symbol, Name, &amp; Atomic Mass</a:t>
            </a:r>
          </a:p>
          <a:p>
            <a:pPr lvl="2"/>
            <a:r>
              <a:rPr lang="en-US" dirty="0" smtClean="0"/>
              <a:t>Questions #1,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165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Chemistry Basics</vt:lpstr>
      <vt:lpstr>The Periodic Table</vt:lpstr>
      <vt:lpstr>Reading The Periodic Table</vt:lpstr>
      <vt:lpstr>Slide 4</vt:lpstr>
      <vt:lpstr>Practice: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20 Elements</dc:title>
  <dc:creator/>
  <cp:lastModifiedBy>Peel District School Board</cp:lastModifiedBy>
  <cp:revision>17</cp:revision>
  <dcterms:created xsi:type="dcterms:W3CDTF">2006-08-16T00:00:00Z</dcterms:created>
  <dcterms:modified xsi:type="dcterms:W3CDTF">2014-02-03T15:40:35Z</dcterms:modified>
</cp:coreProperties>
</file>