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Chemistry </a:t>
            </a:r>
            <a:r>
              <a:rPr lang="en-US" dirty="0" smtClean="0"/>
              <a:t>– Feb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Coloring The Periodic Table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20 Elements Worksheet</a:t>
            </a:r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Upcoming:</a:t>
            </a:r>
          </a:p>
          <a:p>
            <a:pPr lvl="1"/>
            <a:r>
              <a:rPr lang="en-US" dirty="0" smtClean="0"/>
              <a:t>Tomorrow - Atoms &amp; Elements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Periodic Table Groups &amp; Colours</a:t>
            </a:r>
            <a:endParaRPr lang="en-CA" dirty="0"/>
          </a:p>
        </p:txBody>
      </p:sp>
      <p:pic>
        <p:nvPicPr>
          <p:cNvPr id="1026" name="Picture 2" descr="http://0.tqn.com/d/chemistry/1/0/1/t/PeriodicTableall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26" y="1143000"/>
            <a:ext cx="8083144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Periodic Table Names &amp; Symbols</a:t>
            </a:r>
            <a:endParaRPr lang="en-CA" dirty="0"/>
          </a:p>
        </p:txBody>
      </p:sp>
      <p:pic>
        <p:nvPicPr>
          <p:cNvPr id="15362" name="Picture 2" descr="http://chemistry.bd.psu.edu/jircitano/periodic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905664" cy="4109063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3" cstate="print">
            <a:grayscl/>
            <a:lum bright="-11000" contrast="38000"/>
          </a:blip>
          <a:srcRect/>
          <a:stretch>
            <a:fillRect/>
          </a:stretch>
        </p:blipFill>
        <p:spPr bwMode="auto">
          <a:xfrm>
            <a:off x="2514600" y="1905000"/>
            <a:ext cx="2667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Metals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1768" y="2286000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Non- Metals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510540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Metalloids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609600" y="3276600"/>
            <a:ext cx="914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rot="5400000">
            <a:off x="7616508" y="2658824"/>
            <a:ext cx="849868" cy="8428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934200" y="4724400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Chemistry – Feb 9</vt:lpstr>
      <vt:lpstr>Periodic Table Groups &amp; Colours</vt:lpstr>
      <vt:lpstr>Periodic Table Names &amp; Symbols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Peel District School Board</cp:lastModifiedBy>
  <cp:revision>13</cp:revision>
  <dcterms:created xsi:type="dcterms:W3CDTF">2006-08-16T00:00:00Z</dcterms:created>
  <dcterms:modified xsi:type="dcterms:W3CDTF">2012-02-09T16:19:03Z</dcterms:modified>
</cp:coreProperties>
</file>