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Calculating Density </a:t>
            </a:r>
            <a:r>
              <a:rPr lang="en-CA" dirty="0"/>
              <a:t>– Feb </a:t>
            </a:r>
            <a:r>
              <a:rPr lang="en-CA" dirty="0" smtClean="0"/>
              <a:t>20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9)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Calculating </a:t>
            </a:r>
            <a:r>
              <a:rPr lang="en-CA" dirty="0" smtClean="0"/>
              <a:t>Density </a:t>
            </a:r>
          </a:p>
          <a:p>
            <a:pPr lvl="2"/>
            <a:r>
              <a:rPr lang="en-CA" dirty="0" smtClean="0"/>
              <a:t>Presentation: </a:t>
            </a:r>
            <a:r>
              <a:rPr lang="en-CA" dirty="0" smtClean="0"/>
              <a:t>Density Lesson</a:t>
            </a:r>
            <a:endParaRPr lang="en-CA" dirty="0" smtClean="0"/>
          </a:p>
          <a:p>
            <a:pPr lvl="2"/>
            <a:r>
              <a:rPr lang="en-CA" dirty="0" smtClean="0"/>
              <a:t>Worksheet: </a:t>
            </a:r>
            <a:r>
              <a:rPr lang="en-CA" dirty="0" smtClean="0"/>
              <a:t>Matching Density Properties</a:t>
            </a:r>
          </a:p>
          <a:p>
            <a:pPr lvl="2"/>
            <a:r>
              <a:rPr lang="en-CA" dirty="0" smtClean="0"/>
              <a:t>Worksheet: Density Calculations</a:t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 smtClean="0"/>
              <a:t>Catch-up Past Work</a:t>
            </a:r>
          </a:p>
          <a:p>
            <a:pPr lvl="2"/>
            <a:r>
              <a:rPr lang="en-CA" dirty="0" smtClean="0"/>
              <a:t>Density </a:t>
            </a:r>
            <a:r>
              <a:rPr lang="en-CA" dirty="0"/>
              <a:t>Lab </a:t>
            </a:r>
            <a:r>
              <a:rPr lang="en-CA" dirty="0" smtClean="0"/>
              <a:t>Part1A &amp;1B </a:t>
            </a:r>
            <a:r>
              <a:rPr lang="en-CA" dirty="0"/>
              <a:t>(Mass)</a:t>
            </a:r>
          </a:p>
          <a:p>
            <a:pPr lvl="2"/>
            <a:r>
              <a:rPr lang="en-CA" dirty="0" smtClean="0"/>
              <a:t>Colour </a:t>
            </a:r>
            <a:r>
              <a:rPr lang="en-CA" dirty="0"/>
              <a:t>The Periodic Table </a:t>
            </a:r>
            <a:r>
              <a:rPr lang="en-CA" dirty="0" smtClean="0"/>
              <a:t>(Colour Code &amp; Legend)</a:t>
            </a:r>
          </a:p>
          <a:p>
            <a:pPr lvl="2"/>
            <a:r>
              <a:rPr lang="en-CA" dirty="0" smtClean="0"/>
              <a:t>Complete Observing Substances Activity</a:t>
            </a:r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Next Lesson: </a:t>
            </a:r>
            <a:r>
              <a:rPr lang="en-CA" dirty="0" smtClean="0"/>
              <a:t>Measuring Liquid Volume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Calculating Density – Feb 20 (Science Boot Camp Day 9)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24</cp:revision>
  <dcterms:created xsi:type="dcterms:W3CDTF">2020-01-30T18:19:50Z</dcterms:created>
  <dcterms:modified xsi:type="dcterms:W3CDTF">2020-02-20T17:32:39Z</dcterms:modified>
</cp:coreProperties>
</file>