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Written Test – Mar 03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16)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Written Test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sz="2400" dirty="0" smtClean="0"/>
              <a:t>Knowledge Test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sz="2400" dirty="0" smtClean="0"/>
              <a:t>Learning Skills Self Evaluation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Tomorrow: Begin Unit 2 – First 20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Written Test – Mar 03 (Science Boot Camp Day 16)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36</cp:revision>
  <dcterms:created xsi:type="dcterms:W3CDTF">2020-01-30T18:19:50Z</dcterms:created>
  <dcterms:modified xsi:type="dcterms:W3CDTF">2020-03-04T19:44:19Z</dcterms:modified>
</cp:coreProperties>
</file>