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Particle Theory – </a:t>
            </a:r>
            <a:r>
              <a:rPr lang="en-CA" dirty="0" smtClean="0"/>
              <a:t>Mar </a:t>
            </a:r>
            <a:r>
              <a:rPr lang="en-CA" dirty="0" smtClean="0"/>
              <a:t>04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(First 20 Elements - 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Particle Theory</a:t>
            </a:r>
            <a:endParaRPr lang="en-CA" dirty="0" smtClean="0"/>
          </a:p>
          <a:p>
            <a:pPr lvl="2"/>
            <a:r>
              <a:rPr lang="en-CA" sz="2400" dirty="0" smtClean="0"/>
              <a:t>Presentation / Note: Particle Theory</a:t>
            </a:r>
          </a:p>
          <a:p>
            <a:pPr lvl="2"/>
            <a:r>
              <a:rPr lang="en-CA" sz="2400" dirty="0" smtClean="0"/>
              <a:t>Video: Bill Nye – Solids, Liquids &amp; Gasses</a:t>
            </a:r>
            <a:endParaRPr lang="en-CA" sz="2400" dirty="0" smtClean="0"/>
          </a:p>
          <a:p>
            <a:pPr lvl="2"/>
            <a:r>
              <a:rPr lang="en-CA" sz="2400" dirty="0" smtClean="0"/>
              <a:t>Worksheet</a:t>
            </a:r>
            <a:r>
              <a:rPr lang="en-CA" sz="2400"/>
              <a:t>: </a:t>
            </a:r>
            <a:r>
              <a:rPr lang="en-CA" sz="2400"/>
              <a:t>Particle </a:t>
            </a:r>
            <a:r>
              <a:rPr lang="en-CA" sz="2400" smtClean="0"/>
              <a:t>Theory of Matter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Classification of Materials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Particle Theory – Mar 04 (First 20 Elements - Day 01)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37</cp:revision>
  <dcterms:created xsi:type="dcterms:W3CDTF">2020-01-30T18:19:50Z</dcterms:created>
  <dcterms:modified xsi:type="dcterms:W3CDTF">2020-03-04T19:50:08Z</dcterms:modified>
</cp:coreProperties>
</file>